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5" r:id="rId6"/>
  </p:sldMasterIdLst>
  <p:notesMasterIdLst>
    <p:notesMasterId r:id="rId17"/>
  </p:notesMasterIdLst>
  <p:handoutMasterIdLst>
    <p:handoutMasterId r:id="rId18"/>
  </p:handoutMasterIdLst>
  <p:sldIdLst>
    <p:sldId id="257" r:id="rId7"/>
    <p:sldId id="258" r:id="rId8"/>
    <p:sldId id="266" r:id="rId9"/>
    <p:sldId id="264" r:id="rId10"/>
    <p:sldId id="268" r:id="rId11"/>
    <p:sldId id="262" r:id="rId12"/>
    <p:sldId id="263" r:id="rId13"/>
    <p:sldId id="261" r:id="rId14"/>
    <p:sldId id="260" r:id="rId15"/>
    <p:sldId id="259" r:id="rId16"/>
  </p:sldIdLst>
  <p:sldSz cx="12239625" cy="6884988"/>
  <p:notesSz cx="6794500" cy="9931400"/>
  <p:defaultTextStyle>
    <a:defPPr>
      <a:defRPr lang="de-DE"/>
    </a:defPPr>
    <a:lvl1pPr marL="0" algn="l" defTabSz="1092799" rtl="0" eaLnBrk="1" latinLnBrk="0" hangingPunct="1">
      <a:defRPr sz="2151" kern="1200">
        <a:solidFill>
          <a:schemeClr val="tx1"/>
        </a:solidFill>
        <a:latin typeface="+mn-lt"/>
        <a:ea typeface="+mn-ea"/>
        <a:cs typeface="+mn-cs"/>
      </a:defRPr>
    </a:lvl1pPr>
    <a:lvl2pPr marL="546400" algn="l" defTabSz="1092799" rtl="0" eaLnBrk="1" latinLnBrk="0" hangingPunct="1">
      <a:defRPr sz="2151" kern="1200">
        <a:solidFill>
          <a:schemeClr val="tx1"/>
        </a:solidFill>
        <a:latin typeface="+mn-lt"/>
        <a:ea typeface="+mn-ea"/>
        <a:cs typeface="+mn-cs"/>
      </a:defRPr>
    </a:lvl2pPr>
    <a:lvl3pPr marL="1092799" algn="l" defTabSz="1092799" rtl="0" eaLnBrk="1" latinLnBrk="0" hangingPunct="1">
      <a:defRPr sz="2151" kern="1200">
        <a:solidFill>
          <a:schemeClr val="tx1"/>
        </a:solidFill>
        <a:latin typeface="+mn-lt"/>
        <a:ea typeface="+mn-ea"/>
        <a:cs typeface="+mn-cs"/>
      </a:defRPr>
    </a:lvl3pPr>
    <a:lvl4pPr marL="1639199" algn="l" defTabSz="1092799" rtl="0" eaLnBrk="1" latinLnBrk="0" hangingPunct="1">
      <a:defRPr sz="2151" kern="1200">
        <a:solidFill>
          <a:schemeClr val="tx1"/>
        </a:solidFill>
        <a:latin typeface="+mn-lt"/>
        <a:ea typeface="+mn-ea"/>
        <a:cs typeface="+mn-cs"/>
      </a:defRPr>
    </a:lvl4pPr>
    <a:lvl5pPr marL="2185599" algn="l" defTabSz="1092799" rtl="0" eaLnBrk="1" latinLnBrk="0" hangingPunct="1">
      <a:defRPr sz="2151" kern="1200">
        <a:solidFill>
          <a:schemeClr val="tx1"/>
        </a:solidFill>
        <a:latin typeface="+mn-lt"/>
        <a:ea typeface="+mn-ea"/>
        <a:cs typeface="+mn-cs"/>
      </a:defRPr>
    </a:lvl5pPr>
    <a:lvl6pPr marL="2731999" algn="l" defTabSz="1092799" rtl="0" eaLnBrk="1" latinLnBrk="0" hangingPunct="1">
      <a:defRPr sz="2151" kern="1200">
        <a:solidFill>
          <a:schemeClr val="tx1"/>
        </a:solidFill>
        <a:latin typeface="+mn-lt"/>
        <a:ea typeface="+mn-ea"/>
        <a:cs typeface="+mn-cs"/>
      </a:defRPr>
    </a:lvl6pPr>
    <a:lvl7pPr marL="3278398" algn="l" defTabSz="1092799" rtl="0" eaLnBrk="1" latinLnBrk="0" hangingPunct="1">
      <a:defRPr sz="2151" kern="1200">
        <a:solidFill>
          <a:schemeClr val="tx1"/>
        </a:solidFill>
        <a:latin typeface="+mn-lt"/>
        <a:ea typeface="+mn-ea"/>
        <a:cs typeface="+mn-cs"/>
      </a:defRPr>
    </a:lvl7pPr>
    <a:lvl8pPr marL="3824798" algn="l" defTabSz="1092799" rtl="0" eaLnBrk="1" latinLnBrk="0" hangingPunct="1">
      <a:defRPr sz="2151" kern="1200">
        <a:solidFill>
          <a:schemeClr val="tx1"/>
        </a:solidFill>
        <a:latin typeface="+mn-lt"/>
        <a:ea typeface="+mn-ea"/>
        <a:cs typeface="+mn-cs"/>
      </a:defRPr>
    </a:lvl8pPr>
    <a:lvl9pPr marL="4371198" algn="l" defTabSz="1092799" rtl="0" eaLnBrk="1" latinLnBrk="0" hangingPunct="1">
      <a:defRPr sz="21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32" autoAdjust="0"/>
  </p:normalViewPr>
  <p:slideViewPr>
    <p:cSldViewPr snapToGrid="0">
      <p:cViewPr varScale="1">
        <p:scale>
          <a:sx n="60" d="100"/>
          <a:sy n="60" d="100"/>
        </p:scale>
        <p:origin x="90" y="11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49"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F2C1DB1-0B36-47ED-9F28-C923B0234781}" type="datetimeFigureOut">
              <a:rPr lang="de-DE" smtClean="0"/>
              <a:t>29.11.2023</a:t>
            </a:fld>
            <a:endParaRPr lang="de-DE" dirty="0"/>
          </a:p>
        </p:txBody>
      </p:sp>
      <p:sp>
        <p:nvSpPr>
          <p:cNvPr id="4" name="Fußzeilenplatzhalt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411295E3-2A8A-4DE1-8B02-737B037D9940}" type="slidenum">
              <a:rPr lang="de-DE" smtClean="0"/>
              <a:t>‹Nr.›</a:t>
            </a:fld>
            <a:endParaRPr lang="de-DE" dirty="0"/>
          </a:p>
        </p:txBody>
      </p:sp>
    </p:spTree>
    <p:extLst>
      <p:ext uri="{BB962C8B-B14F-4D97-AF65-F5344CB8AC3E}">
        <p14:creationId xmlns:p14="http://schemas.microsoft.com/office/powerpoint/2010/main" val="3740385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91DEAD1-67E2-4A84-ADC8-A6C72CBA97FB}" type="datetimeFigureOut">
              <a:rPr lang="de-DE" smtClean="0"/>
              <a:t>29.11.2023</a:t>
            </a:fld>
            <a:endParaRPr lang="de-DE" dirty="0"/>
          </a:p>
        </p:txBody>
      </p:sp>
      <p:sp>
        <p:nvSpPr>
          <p:cNvPr id="4" name="Folienbildplatzhalt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735CFFDD-70F1-45FB-A4BA-81BC635DAB07}" type="slidenum">
              <a:rPr lang="de-DE" smtClean="0"/>
              <a:t>‹Nr.›</a:t>
            </a:fld>
            <a:endParaRPr lang="de-DE" dirty="0"/>
          </a:p>
        </p:txBody>
      </p:sp>
    </p:spTree>
    <p:extLst>
      <p:ext uri="{BB962C8B-B14F-4D97-AF65-F5344CB8AC3E}">
        <p14:creationId xmlns:p14="http://schemas.microsoft.com/office/powerpoint/2010/main" val="1773114545"/>
      </p:ext>
    </p:extLst>
  </p:cSld>
  <p:clrMap bg1="lt1" tx1="dk1" bg2="lt2" tx2="dk2" accent1="accent1" accent2="accent2" accent3="accent3" accent4="accent4" accent5="accent5" accent6="accent6" hlink="hlink" folHlink="folHlink"/>
  <p:notesStyle>
    <a:lvl1pPr marL="0" algn="l" defTabSz="1092799" rtl="0" eaLnBrk="1" latinLnBrk="0" hangingPunct="1">
      <a:defRPr sz="1434" kern="1200">
        <a:solidFill>
          <a:schemeClr val="tx1"/>
        </a:solidFill>
        <a:latin typeface="+mn-lt"/>
        <a:ea typeface="+mn-ea"/>
        <a:cs typeface="+mn-cs"/>
      </a:defRPr>
    </a:lvl1pPr>
    <a:lvl2pPr marL="546400" algn="l" defTabSz="1092799" rtl="0" eaLnBrk="1" latinLnBrk="0" hangingPunct="1">
      <a:defRPr sz="1434" kern="1200">
        <a:solidFill>
          <a:schemeClr val="tx1"/>
        </a:solidFill>
        <a:latin typeface="+mn-lt"/>
        <a:ea typeface="+mn-ea"/>
        <a:cs typeface="+mn-cs"/>
      </a:defRPr>
    </a:lvl2pPr>
    <a:lvl3pPr marL="1092799" algn="l" defTabSz="1092799" rtl="0" eaLnBrk="1" latinLnBrk="0" hangingPunct="1">
      <a:defRPr sz="1434" kern="1200">
        <a:solidFill>
          <a:schemeClr val="tx1"/>
        </a:solidFill>
        <a:latin typeface="+mn-lt"/>
        <a:ea typeface="+mn-ea"/>
        <a:cs typeface="+mn-cs"/>
      </a:defRPr>
    </a:lvl3pPr>
    <a:lvl4pPr marL="1639199" algn="l" defTabSz="1092799" rtl="0" eaLnBrk="1" latinLnBrk="0" hangingPunct="1">
      <a:defRPr sz="1434" kern="1200">
        <a:solidFill>
          <a:schemeClr val="tx1"/>
        </a:solidFill>
        <a:latin typeface="+mn-lt"/>
        <a:ea typeface="+mn-ea"/>
        <a:cs typeface="+mn-cs"/>
      </a:defRPr>
    </a:lvl4pPr>
    <a:lvl5pPr marL="2185599" algn="l" defTabSz="1092799" rtl="0" eaLnBrk="1" latinLnBrk="0" hangingPunct="1">
      <a:defRPr sz="1434" kern="1200">
        <a:solidFill>
          <a:schemeClr val="tx1"/>
        </a:solidFill>
        <a:latin typeface="+mn-lt"/>
        <a:ea typeface="+mn-ea"/>
        <a:cs typeface="+mn-cs"/>
      </a:defRPr>
    </a:lvl5pPr>
    <a:lvl6pPr marL="2731999" algn="l" defTabSz="1092799" rtl="0" eaLnBrk="1" latinLnBrk="0" hangingPunct="1">
      <a:defRPr sz="1434" kern="1200">
        <a:solidFill>
          <a:schemeClr val="tx1"/>
        </a:solidFill>
        <a:latin typeface="+mn-lt"/>
        <a:ea typeface="+mn-ea"/>
        <a:cs typeface="+mn-cs"/>
      </a:defRPr>
    </a:lvl6pPr>
    <a:lvl7pPr marL="3278398" algn="l" defTabSz="1092799" rtl="0" eaLnBrk="1" latinLnBrk="0" hangingPunct="1">
      <a:defRPr sz="1434" kern="1200">
        <a:solidFill>
          <a:schemeClr val="tx1"/>
        </a:solidFill>
        <a:latin typeface="+mn-lt"/>
        <a:ea typeface="+mn-ea"/>
        <a:cs typeface="+mn-cs"/>
      </a:defRPr>
    </a:lvl7pPr>
    <a:lvl8pPr marL="3824798" algn="l" defTabSz="1092799" rtl="0" eaLnBrk="1" latinLnBrk="0" hangingPunct="1">
      <a:defRPr sz="1434" kern="1200">
        <a:solidFill>
          <a:schemeClr val="tx1"/>
        </a:solidFill>
        <a:latin typeface="+mn-lt"/>
        <a:ea typeface="+mn-ea"/>
        <a:cs typeface="+mn-cs"/>
      </a:defRPr>
    </a:lvl8pPr>
    <a:lvl9pPr marL="4371198" algn="l" defTabSz="1092799" rtl="0" eaLnBrk="1" latinLnBrk="0" hangingPunct="1">
      <a:defRPr sz="14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5CFFDD-70F1-45FB-A4BA-81BC635DAB07}" type="slidenum">
              <a:rPr lang="de-DE" smtClean="0"/>
              <a:t>1</a:t>
            </a:fld>
            <a:endParaRPr lang="de-DE" dirty="0"/>
          </a:p>
        </p:txBody>
      </p:sp>
    </p:spTree>
    <p:extLst>
      <p:ext uri="{BB962C8B-B14F-4D97-AF65-F5344CB8AC3E}">
        <p14:creationId xmlns:p14="http://schemas.microsoft.com/office/powerpoint/2010/main" val="2962988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36800"/>
            <a:ext cx="108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p:ph type="pic" sz="quarter" idx="18" hasCustomPrompt="1"/>
          </p:nvPr>
        </p:nvSpPr>
        <p:spPr>
          <a:xfrm>
            <a:off x="90000" y="6206143"/>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78348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403180"/>
            <a:ext cx="12150000" cy="1481808"/>
          </a:xfrm>
          <a:prstGeom prst="rect">
            <a:avLst/>
          </a:prstGeom>
        </p:spPr>
      </p:pic>
      <p:sp>
        <p:nvSpPr>
          <p:cNvPr id="15" name="Titel 13" descr="Platzhalter für den Titel der Folie." title="Titelplatzhalter"/>
          <p:cNvSpPr>
            <a:spLocks noGrp="1"/>
          </p:cNvSpPr>
          <p:nvPr>
            <p:ph type="title" hasCustomPrompt="1"/>
          </p:nvPr>
        </p:nvSpPr>
        <p:spPr>
          <a:xfrm>
            <a:off x="590400" y="5516710"/>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408338"/>
            <a:ext cx="11016294" cy="289165"/>
          </a:xfrm>
          <a:prstGeom prst="rect">
            <a:avLst/>
          </a:prstGeom>
        </p:spPr>
        <p:txBody>
          <a:bodyPr lIns="9000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313600"/>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240500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09602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742449"/>
            <a:ext cx="10800000" cy="972541"/>
          </a:xfrm>
        </p:spPr>
        <p:txBody>
          <a:bodyPr lIns="0" tIns="0" rIns="0" bIns="0" anchor="t" anchorCtr="0">
            <a:noAutofit/>
          </a:bodyPr>
          <a:lstStyle>
            <a:lvl1pPr>
              <a:defRPr sz="300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87693"/>
            <a:ext cx="10800000" cy="539868"/>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78763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4" name="Titel 6" descr="Platzhalter für einen Abschlusssatz." title="Textplatzhalter"/>
          <p:cNvSpPr>
            <a:spLocks noGrp="1"/>
          </p:cNvSpPr>
          <p:nvPr>
            <p:ph type="title" hasCustomPrompt="1"/>
          </p:nvPr>
        </p:nvSpPr>
        <p:spPr>
          <a:xfrm>
            <a:off x="578250" y="2608688"/>
            <a:ext cx="11228319" cy="1063856"/>
          </a:xfrm>
        </p:spPr>
        <p:txBody>
          <a:bodyPr lIns="0" tIns="0" rIns="0" bIns="0" anchor="t" anchorCtr="0">
            <a:noAutofit/>
          </a:bodyPr>
          <a:lstStyle>
            <a:lvl1pPr algn="ctr">
              <a:defRPr sz="3300" baseline="0">
                <a:solidFill>
                  <a:schemeClr val="bg1"/>
                </a:solidFill>
              </a:defRPr>
            </a:lvl1pPr>
          </a:lstStyle>
          <a:p>
            <a:r>
              <a:rPr lang="de-DE" dirty="0"/>
              <a:t>Hier steht ein Abschlusssatz </a:t>
            </a:r>
            <a:br>
              <a:rPr lang="de-DE" dirty="0"/>
            </a:br>
            <a:r>
              <a:rPr lang="de-DE" dirty="0"/>
              <a:t>in zwei Zeilen.</a:t>
            </a:r>
          </a:p>
        </p:txBody>
      </p:sp>
      <p:sp>
        <p:nvSpPr>
          <p:cNvPr id="6" name="Bildplatzhalter 28" descr="Dienststellenlogo." title="Dienststellenlogo"/>
          <p:cNvSpPr>
            <a:spLocks noGrp="1"/>
          </p:cNvSpPr>
          <p:nvPr>
            <p:ph type="pic" sz="quarter" idx="18" hasCustomPrompt="1"/>
          </p:nvPr>
        </p:nvSpPr>
        <p:spPr>
          <a:xfrm>
            <a:off x="119200" y="6206135"/>
            <a:ext cx="1558800" cy="5760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3241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56018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0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1080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02907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716287" y="156880"/>
            <a:ext cx="1328398"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781716" y="125591"/>
            <a:ext cx="1250808" cy="361637"/>
          </a:xfrm>
          <a:prstGeom prst="rect">
            <a:avLst/>
          </a:prstGeom>
          <a:noFill/>
        </p:spPr>
        <p:txBody>
          <a:bodyPr wrap="square" rtlCol="0">
            <a:spAutoFit/>
          </a:bodyPr>
          <a:lstStyle/>
          <a:p>
            <a:pPr algn="ctr"/>
            <a:r>
              <a:rPr lang="de-DE" sz="1750" b="1" spc="300" baseline="0" dirty="0">
                <a:solidFill>
                  <a:schemeClr val="tx2"/>
                </a:solidFill>
              </a:rPr>
              <a:t>INTERN</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5207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90001"/>
            <a:ext cx="12149353" cy="432817"/>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60000" y="182843"/>
            <a:ext cx="918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9810001" y="156880"/>
            <a:ext cx="2237934" cy="299059"/>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9661585" y="125591"/>
            <a:ext cx="2578413" cy="361637"/>
          </a:xfrm>
          <a:prstGeom prst="rect">
            <a:avLst/>
          </a:prstGeom>
          <a:noFill/>
        </p:spPr>
        <p:txBody>
          <a:bodyPr wrap="square" rtlCol="0">
            <a:spAutoFit/>
          </a:bodyPr>
          <a:lstStyle/>
          <a:p>
            <a:pPr algn="ctr"/>
            <a:r>
              <a:rPr lang="de-DE" sz="1750" b="1" spc="300" baseline="0" dirty="0">
                <a:solidFill>
                  <a:schemeClr val="tx2"/>
                </a:solidFill>
              </a:rPr>
              <a:t>VERTRAULICH</a:t>
            </a:r>
          </a:p>
        </p:txBody>
      </p:sp>
      <p:sp>
        <p:nvSpPr>
          <p:cNvPr id="24" name="Bildplatzhalter 31" descr="Platzhalter für ein Bild." title="Bildplatzhalter"/>
          <p:cNvSpPr>
            <a:spLocks noGrp="1"/>
          </p:cNvSpPr>
          <p:nvPr>
            <p:ph type="pic" sz="quarter" idx="11" hasCustomPrompt="1"/>
          </p:nvPr>
        </p:nvSpPr>
        <p:spPr>
          <a:xfrm>
            <a:off x="90000" y="558000"/>
            <a:ext cx="12150000" cy="536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p:ph type="title" hasCustomPrompt="1"/>
          </p:nvPr>
        </p:nvSpPr>
        <p:spPr>
          <a:xfrm>
            <a:off x="90000" y="1637999"/>
            <a:ext cx="5076000" cy="2094759"/>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p:ph type="body" sz="quarter" idx="16" hasCustomPrompt="1"/>
          </p:nvPr>
        </p:nvSpPr>
        <p:spPr>
          <a:xfrm>
            <a:off x="90000" y="3751200"/>
            <a:ext cx="5076000" cy="946958"/>
          </a:xfrm>
          <a:prstGeom prst="rect">
            <a:avLst/>
          </a:prstGeom>
          <a:solidFill>
            <a:schemeClr val="bg1">
              <a:alpha val="75000"/>
            </a:schemeClr>
          </a:solidFill>
        </p:spPr>
        <p:txBody>
          <a:bodyPr wrap="square" lIns="270000" tIns="72000" rIns="270000" bIns="180000">
            <a:spAutoFit/>
          </a:bodyPr>
          <a:lstStyle>
            <a:lvl1pPr marL="0" indent="0">
              <a:buNone/>
              <a:defRPr sz="225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80521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728184"/>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1276114"/>
            <a:ext cx="11340000" cy="114790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8"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62854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Intern">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36603"/>
            <a:ext cx="9900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Rechteck 7" descr="Grauer Farbverlauf" title="Hintergrundfläche"/>
          <p:cNvSpPr/>
          <p:nvPr userDrawn="1"/>
        </p:nvSpPr>
        <p:spPr>
          <a:xfrm>
            <a:off x="10911600" y="146973"/>
            <a:ext cx="1180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9" name="Textfeld 8" descr="Intern" title="Textfeld"/>
          <p:cNvSpPr txBox="1"/>
          <p:nvPr userDrawn="1"/>
        </p:nvSpPr>
        <p:spPr>
          <a:xfrm>
            <a:off x="10911600" y="107685"/>
            <a:ext cx="1256400" cy="308988"/>
          </a:xfrm>
          <a:prstGeom prst="rect">
            <a:avLst/>
          </a:prstGeom>
          <a:noFill/>
        </p:spPr>
        <p:txBody>
          <a:bodyPr wrap="square" rtlCol="0">
            <a:spAutoFit/>
          </a:bodyPr>
          <a:lstStyle/>
          <a:p>
            <a:pPr algn="ctr"/>
            <a:r>
              <a:rPr lang="de-DE" sz="1400" b="1" spc="300" baseline="0" dirty="0">
                <a:solidFill>
                  <a:schemeClr val="tx2"/>
                </a:solidFill>
              </a:rPr>
              <a:t>INTERN</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1" y="6206127"/>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0493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000" y="89999"/>
            <a:ext cx="12149353" cy="432817"/>
          </a:xfrm>
          <a:prstGeom prst="rect">
            <a:avLst/>
          </a:prstGeom>
        </p:spPr>
      </p:pic>
      <p:sp>
        <p:nvSpPr>
          <p:cNvPr id="10" name="Textplatzhalter 5" descr="Platzhalter für Thema/Version/Datum." title="Platzhalter Textfeld"/>
          <p:cNvSpPr>
            <a:spLocks noGrp="1"/>
          </p:cNvSpPr>
          <p:nvPr>
            <p:ph type="body" sz="quarter" idx="14" hasCustomPrompt="1"/>
          </p:nvPr>
        </p:nvSpPr>
        <p:spPr>
          <a:xfrm>
            <a:off x="360000" y="182843"/>
            <a:ext cx="9720000" cy="247133"/>
          </a:xfrm>
          <a:prstGeom prst="rect">
            <a:avLst/>
          </a:prstGeom>
        </p:spPr>
        <p:txBody>
          <a:bodyPr lIns="0" tIns="0" rIns="0" bIns="0" anchor="ctr" anchorCtr="0">
            <a:noAutofit/>
          </a:bodyPr>
          <a:lstStyle>
            <a:lvl1pPr marL="0" indent="0">
              <a:buNone/>
              <a:defRPr sz="1875">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1278000"/>
            <a:ext cx="11340000" cy="1146568"/>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75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556000"/>
            <a:ext cx="11340000" cy="630000"/>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7"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2734271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404000"/>
            <a:ext cx="11217600" cy="48600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29038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31820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7"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404000"/>
            <a:ext cx="5508000" cy="48600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404000"/>
            <a:ext cx="5508000" cy="48564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167264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10" name="Titel 1" descr="Platzhalter für den Titel der Folie." title="Titelplatzhalter"/>
          <p:cNvSpPr>
            <a:spLocks noGrp="1"/>
          </p:cNvSpPr>
          <p:nvPr>
            <p:ph type="title" hasCustomPrompt="1"/>
          </p:nvPr>
        </p:nvSpPr>
        <p:spPr>
          <a:xfrm>
            <a:off x="590400" y="153443"/>
            <a:ext cx="11217600" cy="1018093"/>
          </a:xfrm>
        </p:spPr>
        <p:txBody>
          <a:bodyPr/>
          <a:lstStyle>
            <a:lvl1pPr>
              <a:defRPr baseline="0"/>
            </a:lvl1pPr>
          </a:lstStyle>
          <a:p>
            <a:r>
              <a:rPr lang="de-DE" dirty="0"/>
              <a:t>Hier steht Ihre Botschaft</a:t>
            </a:r>
          </a:p>
        </p:txBody>
      </p:sp>
      <p:sp>
        <p:nvSpPr>
          <p:cNvPr id="5" name="Bildplatzhalter 4" descr="Platzhalter für ein Bild." title="Bildplatzhalter"/>
          <p:cNvSpPr>
            <a:spLocks noGrp="1"/>
          </p:cNvSpPr>
          <p:nvPr>
            <p:ph type="pic" sz="quarter" idx="12" hasCustomPrompt="1"/>
          </p:nvPr>
        </p:nvSpPr>
        <p:spPr>
          <a:xfrm>
            <a:off x="414000" y="1252800"/>
            <a:ext cx="11825625" cy="5292000"/>
          </a:xfrm>
          <a:prstGeom prst="rect">
            <a:avLst/>
          </a:prstGeom>
        </p:spPr>
        <p:txBody>
          <a:bodyPr>
            <a:normAutofit/>
          </a:bodyPr>
          <a:lstStyle>
            <a:lvl1pPr marL="0" indent="0">
              <a:buNone/>
              <a:defRPr sz="1200" baseline="0"/>
            </a:lvl1pPr>
          </a:lstStyle>
          <a:p>
            <a:r>
              <a:rPr lang="de-DE" dirty="0"/>
              <a:t>Bild einfügen</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194107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pic>
        <p:nvPicPr>
          <p:cNvPr id="10" name="Grafik 9" descr="Roter Farbverlauf." title="Hintergrund"/>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5215695"/>
            <a:ext cx="12150000" cy="1669293"/>
          </a:xfrm>
          <a:prstGeom prst="rect">
            <a:avLst/>
          </a:prstGeom>
        </p:spPr>
      </p:pic>
      <p:sp>
        <p:nvSpPr>
          <p:cNvPr id="15" name="Titel 13" descr="Platzhalter für den Titel der Folie." title="Titelplatzhalter"/>
          <p:cNvSpPr>
            <a:spLocks noGrp="1"/>
          </p:cNvSpPr>
          <p:nvPr>
            <p:ph type="title" hasCustomPrompt="1"/>
          </p:nvPr>
        </p:nvSpPr>
        <p:spPr>
          <a:xfrm>
            <a:off x="590400" y="5365791"/>
            <a:ext cx="11015663" cy="860624"/>
          </a:xfrm>
        </p:spPr>
        <p:txBody>
          <a:bodyPr/>
          <a:lstStyle>
            <a:lvl1pPr>
              <a:defRPr>
                <a:solidFill>
                  <a:schemeClr val="bg1"/>
                </a:solidFill>
              </a:defRPr>
            </a:lvl1pPr>
          </a:lstStyle>
          <a:p>
            <a:r>
              <a:rPr lang="de-DE" dirty="0"/>
              <a:t>Hier steht Ihre Kapitelheadline</a:t>
            </a:r>
            <a:br>
              <a:rPr lang="de-DE" dirty="0"/>
            </a:br>
            <a:r>
              <a:rPr lang="de-DE" dirty="0"/>
              <a:t>mit bis zu zwei </a:t>
            </a:r>
            <a:r>
              <a:rPr lang="de-DE" noProof="0" dirty="0"/>
              <a:t>Zeilen</a:t>
            </a:r>
            <a:endParaRPr lang="de-DE" dirty="0"/>
          </a:p>
        </p:txBody>
      </p:sp>
      <p:sp>
        <p:nvSpPr>
          <p:cNvPr id="12" name="Textplatzhalter 5" descr="Platzhalter für die Subheadline." title="Subheadlineplatzhalter"/>
          <p:cNvSpPr>
            <a:spLocks noGrp="1"/>
          </p:cNvSpPr>
          <p:nvPr>
            <p:ph type="body" sz="quarter" idx="18" hasCustomPrompt="1"/>
          </p:nvPr>
        </p:nvSpPr>
        <p:spPr>
          <a:xfrm>
            <a:off x="590400" y="6363948"/>
            <a:ext cx="11016294" cy="289165"/>
          </a:xfrm>
          <a:prstGeom prst="rect">
            <a:avLst/>
          </a:prstGeom>
        </p:spPr>
        <p:txBody>
          <a:bodyPr lIns="9000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a:t>
            </a:r>
          </a:p>
        </p:txBody>
      </p:sp>
      <p:sp>
        <p:nvSpPr>
          <p:cNvPr id="13" name="Bildplatzhalter 16" descr="Platzhalter für ein Bild." title="Bildplatzhalter"/>
          <p:cNvSpPr>
            <a:spLocks noGrp="1"/>
          </p:cNvSpPr>
          <p:nvPr>
            <p:ph type="pic" sz="quarter" idx="19" hasCustomPrompt="1"/>
          </p:nvPr>
        </p:nvSpPr>
        <p:spPr>
          <a:xfrm>
            <a:off x="89999" y="90354"/>
            <a:ext cx="12150000" cy="5125341"/>
          </a:xfrm>
          <a:prstGeom prst="snipRoundRect">
            <a:avLst>
              <a:gd name="adj1" fmla="val 4940"/>
              <a:gd name="adj2" fmla="val 0"/>
            </a:avLst>
          </a:prstGeom>
        </p:spPr>
        <p:txBody>
          <a:bodyPr>
            <a:normAutofit/>
          </a:bodyPr>
          <a:lstStyle>
            <a:lvl1pPr marL="0" indent="0">
              <a:buNone/>
              <a:defRPr sz="1200"/>
            </a:lvl1pPr>
          </a:lstStyle>
          <a:p>
            <a:r>
              <a:rPr lang="en-US" dirty="0" err="1"/>
              <a:t>Bild</a:t>
            </a:r>
            <a:r>
              <a:rPr lang="en-US" dirty="0"/>
              <a:t> </a:t>
            </a:r>
            <a:r>
              <a:rPr lang="en-US" dirty="0" err="1"/>
              <a:t>einfügen</a:t>
            </a:r>
            <a:endParaRPr lang="de-DE" dirty="0"/>
          </a:p>
        </p:txBody>
      </p:sp>
    </p:spTree>
    <p:extLst>
      <p:ext uri="{BB962C8B-B14F-4D97-AF65-F5344CB8AC3E}">
        <p14:creationId xmlns:p14="http://schemas.microsoft.com/office/powerpoint/2010/main" val="3537225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pic>
        <p:nvPicPr>
          <p:cNvPr id="6" name="Grafik 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975"/>
            <a:ext cx="12150000" cy="6800112"/>
          </a:xfrm>
          <a:prstGeom prst="rect">
            <a:avLst/>
          </a:prstGeom>
        </p:spPr>
      </p:pic>
      <p:sp>
        <p:nvSpPr>
          <p:cNvPr id="7" name="Titel 6" descr="Platzhalter für den Titel der Folie." title="Titelplatzhalter"/>
          <p:cNvSpPr>
            <a:spLocks noGrp="1"/>
          </p:cNvSpPr>
          <p:nvPr>
            <p:ph type="title" hasCustomPrompt="1"/>
          </p:nvPr>
        </p:nvSpPr>
        <p:spPr>
          <a:xfrm>
            <a:off x="665999" y="2547133"/>
            <a:ext cx="10800000" cy="1101587"/>
          </a:xfrm>
        </p:spPr>
        <p:txBody>
          <a:bodyPr lIns="0" tIns="0" rIns="0" bIns="0" anchor="t" anchorCtr="0">
            <a:noAutofit/>
          </a:bodyPr>
          <a:lstStyle>
            <a:lvl1pPr>
              <a:defRPr sz="3750" baseline="0">
                <a:solidFill>
                  <a:schemeClr val="bg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937"/>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445710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 Schmaler Header">
    <p:spTree>
      <p:nvGrpSpPr>
        <p:cNvPr id="1" name=""/>
        <p:cNvGrpSpPr/>
        <p:nvPr/>
      </p:nvGrpSpPr>
      <p:grpSpPr>
        <a:xfrm>
          <a:off x="0" y="0"/>
          <a:ext cx="0" cy="0"/>
          <a:chOff x="0" y="0"/>
          <a:chExt cx="0" cy="0"/>
        </a:xfrm>
      </p:grpSpPr>
      <p:pic>
        <p:nvPicPr>
          <p:cNvPr id="5"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828"/>
            <a:ext cx="12149999" cy="338347"/>
          </a:xfrm>
          <a:prstGeom prst="rect">
            <a:avLst/>
          </a:prstGeom>
        </p:spPr>
      </p:pic>
      <p:sp>
        <p:nvSpPr>
          <p:cNvPr id="7" name="Titel 6" descr="Platzhalter für den Titel der Folie." title="Titelplatzhalter"/>
          <p:cNvSpPr>
            <a:spLocks noGrp="1"/>
          </p:cNvSpPr>
          <p:nvPr>
            <p:ph type="title" hasCustomPrompt="1"/>
          </p:nvPr>
        </p:nvSpPr>
        <p:spPr>
          <a:xfrm>
            <a:off x="665999" y="2530800"/>
            <a:ext cx="10800000" cy="1073534"/>
          </a:xfrm>
        </p:spPr>
        <p:txBody>
          <a:bodyPr lIns="0" tIns="0" rIns="0" bIns="0" anchor="t" anchorCtr="0">
            <a:noAutofit/>
          </a:bodyPr>
          <a:lstStyle>
            <a:lvl1pPr>
              <a:defRPr sz="3750" baseline="0">
                <a:solidFill>
                  <a:schemeClr val="tx1"/>
                </a:solidFill>
              </a:defRPr>
            </a:lvl1pPr>
          </a:lstStyle>
          <a:p>
            <a:r>
              <a:rPr lang="de-DE" dirty="0"/>
              <a:t>Hier steht Ihre Kapitelheadline mit bis zu zwei Zeilen.</a:t>
            </a:r>
          </a:p>
        </p:txBody>
      </p:sp>
      <p:sp>
        <p:nvSpPr>
          <p:cNvPr id="8" name="Textplatzhalter 5" descr="Platzhalter für die Subheadline." title="Subheadlineplatzhalter"/>
          <p:cNvSpPr>
            <a:spLocks noGrp="1"/>
          </p:cNvSpPr>
          <p:nvPr>
            <p:ph type="body" sz="quarter" idx="15" hasCustomPrompt="1"/>
          </p:nvPr>
        </p:nvSpPr>
        <p:spPr>
          <a:xfrm>
            <a:off x="666000" y="3769200"/>
            <a:ext cx="10800000" cy="539868"/>
          </a:xfrm>
          <a:prstGeom prst="rect">
            <a:avLst/>
          </a:prstGeom>
        </p:spPr>
        <p:txBody>
          <a:bodyPr lIns="0" tIns="0" rIns="0" bIns="0">
            <a:noAutofit/>
          </a:bodyPr>
          <a:lstStyle>
            <a:lvl1pPr marL="0" indent="0">
              <a:spcBef>
                <a:spcPts val="0"/>
              </a:spcBef>
              <a:spcAft>
                <a:spcPts val="0"/>
              </a:spcAft>
              <a:buNone/>
              <a:defRPr sz="1875"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Tree>
    <p:extLst>
      <p:ext uri="{BB962C8B-B14F-4D97-AF65-F5344CB8AC3E}">
        <p14:creationId xmlns:p14="http://schemas.microsoft.com/office/powerpoint/2010/main" val="2178587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9" name="Grafik 8" descr="Roter Farbverlauf mit dem Signet der BA." title="Hintergrundgrafik"/>
          <p:cNvPicPr>
            <a:picLocks/>
          </p:cNvPicPr>
          <p:nvPr userDrawn="1"/>
        </p:nvPicPr>
        <p:blipFill rotWithShape="1">
          <a:blip r:embed="rId2" cstate="print">
            <a:extLst>
              <a:ext uri="{28A0092B-C50C-407E-A947-70E740481C1C}">
                <a14:useLocalDpi xmlns:a14="http://schemas.microsoft.com/office/drawing/2010/main" val="0"/>
              </a:ext>
            </a:extLst>
          </a:blip>
          <a:srcRect b="2341"/>
          <a:stretch/>
        </p:blipFill>
        <p:spPr>
          <a:xfrm>
            <a:off x="91211" y="90259"/>
            <a:ext cx="12150000" cy="5857200"/>
          </a:xfrm>
          <a:prstGeom prst="rect">
            <a:avLst/>
          </a:prstGeom>
        </p:spPr>
      </p:pic>
      <p:sp>
        <p:nvSpPr>
          <p:cNvPr id="14" name="Titel 6" descr="Platzhalter für einen Abschlusssatz." title="Textplatzhalter"/>
          <p:cNvSpPr>
            <a:spLocks noGrp="1"/>
          </p:cNvSpPr>
          <p:nvPr>
            <p:ph type="title" hasCustomPrompt="1"/>
          </p:nvPr>
        </p:nvSpPr>
        <p:spPr>
          <a:xfrm>
            <a:off x="578250" y="2322858"/>
            <a:ext cx="11228319" cy="1245967"/>
          </a:xfrm>
        </p:spPr>
        <p:txBody>
          <a:bodyPr lIns="0" tIns="0" rIns="0" bIns="0" anchor="t" anchorCtr="0">
            <a:noAutofit/>
          </a:bodyPr>
          <a:lstStyle>
            <a:lvl1pPr algn="ctr">
              <a:defRPr sz="4125" baseline="0">
                <a:solidFill>
                  <a:schemeClr val="bg1"/>
                </a:solidFill>
              </a:defRPr>
            </a:lvl1pPr>
          </a:lstStyle>
          <a:p>
            <a:r>
              <a:rPr lang="de-DE" dirty="0"/>
              <a:t>Hier steht ein Abschlusssatz </a:t>
            </a:r>
            <a:br>
              <a:rPr lang="de-DE" dirty="0"/>
            </a:br>
            <a:r>
              <a:rPr lang="de-DE" dirty="0"/>
              <a:t>in zwei Zeilen.</a:t>
            </a:r>
          </a:p>
        </p:txBody>
      </p:sp>
      <p:sp>
        <p:nvSpPr>
          <p:cNvPr id="5" name="Bildplatzhalter 28" descr="Dienststellenlogo." title="Dienststellenlogo"/>
          <p:cNvSpPr>
            <a:spLocks noGrp="1" noChangeAspect="1"/>
          </p:cNvSpPr>
          <p:nvPr>
            <p:ph type="pic" sz="quarter" idx="18" hasCustomPrompt="1"/>
          </p:nvPr>
        </p:nvSpPr>
        <p:spPr>
          <a:xfrm>
            <a:off x="90000" y="6048000"/>
            <a:ext cx="1944000" cy="736296"/>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193881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Fußzeilenplatzhalter 2"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4" name="Foliennummernplatzhalter 3"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43001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 Vertraulich">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99" y="90000"/>
            <a:ext cx="12149999" cy="338347"/>
          </a:xfrm>
          <a:prstGeom prst="rect">
            <a:avLst/>
          </a:prstGeom>
        </p:spPr>
      </p:pic>
      <p:sp>
        <p:nvSpPr>
          <p:cNvPr id="15" name="Textplatzhalter 5" descr="Platzhalter für Thema/Version/Datum." title="Platzhalter Textfeld"/>
          <p:cNvSpPr>
            <a:spLocks noGrp="1"/>
          </p:cNvSpPr>
          <p:nvPr>
            <p:ph type="body" sz="quarter" idx="14" hasCustomPrompt="1"/>
          </p:nvPr>
        </p:nvSpPr>
        <p:spPr>
          <a:xfrm>
            <a:off x="359999" y="136603"/>
            <a:ext cx="9252000" cy="247133"/>
          </a:xfrm>
          <a:prstGeom prst="rect">
            <a:avLst/>
          </a:prstGeom>
        </p:spPr>
        <p:txBody>
          <a:bodyPr lIns="0" tIns="0" rIns="0" bIns="0" anchor="ctr" anchorCtr="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13" name="Rechteck 12" descr="Grauer Farbverlauf" title="Hintergrundfläche"/>
          <p:cNvSpPr/>
          <p:nvPr userDrawn="1"/>
        </p:nvSpPr>
        <p:spPr>
          <a:xfrm>
            <a:off x="10178087" y="146973"/>
            <a:ext cx="1918800" cy="230412"/>
          </a:xfrm>
          <a:prstGeom prst="rect">
            <a:avLst/>
          </a:prstGeom>
          <a:gradFill flip="none" rotWithShape="1">
            <a:gsLst>
              <a:gs pos="0">
                <a:schemeClr val="bg1">
                  <a:lumMod val="75000"/>
                </a:schemeClr>
              </a:gs>
              <a:gs pos="50000">
                <a:schemeClr val="bg1">
                  <a:lumMod val="97000"/>
                </a:schemeClr>
              </a:gs>
              <a:gs pos="100000">
                <a:schemeClr val="bg1">
                  <a:lumMod val="75000"/>
                </a:schemeClr>
              </a:gs>
            </a:gsLst>
            <a:path path="circle">
              <a:fillToRect l="100000" t="100000"/>
            </a:path>
            <a:tileRect r="-100000" b="-100000"/>
          </a:gradFill>
          <a:ln w="2095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151" dirty="0"/>
          </a:p>
        </p:txBody>
      </p:sp>
      <p:sp>
        <p:nvSpPr>
          <p:cNvPr id="14" name="Textfeld 13" descr="Vertraulich" title="Textfeld"/>
          <p:cNvSpPr txBox="1"/>
          <p:nvPr userDrawn="1"/>
        </p:nvSpPr>
        <p:spPr>
          <a:xfrm>
            <a:off x="10116000" y="107685"/>
            <a:ext cx="2048400" cy="308988"/>
          </a:xfrm>
          <a:prstGeom prst="rect">
            <a:avLst/>
          </a:prstGeom>
          <a:noFill/>
        </p:spPr>
        <p:txBody>
          <a:bodyPr wrap="square" rtlCol="0">
            <a:spAutoFit/>
          </a:bodyPr>
          <a:lstStyle/>
          <a:p>
            <a:pPr algn="ctr"/>
            <a:r>
              <a:rPr lang="de-DE" sz="1400" b="1" spc="300" baseline="0" dirty="0">
                <a:solidFill>
                  <a:schemeClr val="tx2"/>
                </a:solidFill>
              </a:rPr>
              <a:t>VERTRAULICH</a:t>
            </a:r>
          </a:p>
        </p:txBody>
      </p:sp>
      <p:sp>
        <p:nvSpPr>
          <p:cNvPr id="24" name="Bildplatzhalter 31" descr="Platzhalter für ein Bild." title="Bildplatzhalter"/>
          <p:cNvSpPr>
            <a:spLocks noGrp="1"/>
          </p:cNvSpPr>
          <p:nvPr userDrawn="1">
            <p:ph type="pic" sz="quarter" idx="11" hasCustomPrompt="1"/>
          </p:nvPr>
        </p:nvSpPr>
        <p:spPr>
          <a:xfrm>
            <a:off x="90000" y="457200"/>
            <a:ext cx="12150000" cy="5634000"/>
          </a:xfrm>
          <a:prstGeom prst="rect">
            <a:avLst/>
          </a:prstGeom>
        </p:spPr>
        <p:txBody>
          <a:bodyPr>
            <a:normAutofit/>
          </a:bodyPr>
          <a:lstStyle>
            <a:lvl1pPr marL="0" indent="0">
              <a:buNone/>
              <a:defRPr sz="1200" baseline="0"/>
            </a:lvl1pPr>
          </a:lstStyle>
          <a:p>
            <a:r>
              <a:rPr lang="de-DE" dirty="0"/>
              <a:t>Bild einfügen</a:t>
            </a:r>
          </a:p>
          <a:p>
            <a:endParaRPr lang="de-DE" dirty="0"/>
          </a:p>
        </p:txBody>
      </p:sp>
      <p:sp>
        <p:nvSpPr>
          <p:cNvPr id="26" name="Titel 6" descr="Platzhalter für den Folientitel." title="Titelplatzhalter"/>
          <p:cNvSpPr>
            <a:spLocks noGrp="1"/>
          </p:cNvSpPr>
          <p:nvPr userDrawn="1">
            <p:ph type="title" hasCustomPrompt="1"/>
          </p:nvPr>
        </p:nvSpPr>
        <p:spPr>
          <a:xfrm>
            <a:off x="90000" y="1983600"/>
            <a:ext cx="4140000" cy="1748510"/>
          </a:xfrm>
          <a:prstGeom prst="round1Rect">
            <a:avLst>
              <a:gd name="adj" fmla="val 13747"/>
            </a:avLst>
          </a:prstGeom>
          <a:solidFill>
            <a:schemeClr val="bg1">
              <a:alpha val="75000"/>
            </a:schemeClr>
          </a:solidFill>
        </p:spPr>
        <p:txBody>
          <a:bodyPr wrap="square" lIns="270000" tIns="180000" rIns="270000" bIns="18000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In drei Zeilen</a:t>
            </a:r>
          </a:p>
        </p:txBody>
      </p:sp>
      <p:sp>
        <p:nvSpPr>
          <p:cNvPr id="27" name="Textplatzhalter 2" descr="Platzhalter für eine Subheadline." title="Subheadlineplatzhalter"/>
          <p:cNvSpPr>
            <a:spLocks noGrp="1"/>
          </p:cNvSpPr>
          <p:nvPr userDrawn="1">
            <p:ph type="body" sz="quarter" idx="16" hasCustomPrompt="1"/>
          </p:nvPr>
        </p:nvSpPr>
        <p:spPr>
          <a:xfrm>
            <a:off x="90000" y="3733200"/>
            <a:ext cx="4140000" cy="808459"/>
          </a:xfrm>
          <a:prstGeom prst="rect">
            <a:avLst/>
          </a:prstGeom>
          <a:solidFill>
            <a:schemeClr val="bg1">
              <a:alpha val="75000"/>
            </a:schemeClr>
          </a:solidFill>
        </p:spPr>
        <p:txBody>
          <a:bodyPr wrap="square" lIns="270000" tIns="72000" rIns="270000" bIns="180000">
            <a:spAutoFit/>
          </a:bodyPr>
          <a:lstStyle>
            <a:lvl1pPr marL="0" indent="0">
              <a:buNone/>
              <a:defRPr sz="1800" baseline="0"/>
            </a:lvl1pPr>
          </a:lstStyle>
          <a:p>
            <a:pPr lvl="0"/>
            <a:r>
              <a:rPr lang="de-DE" dirty="0" err="1"/>
              <a:t>Subline</a:t>
            </a:r>
            <a:r>
              <a:rPr lang="de-DE" dirty="0"/>
              <a:t> nutzbar für zusätzliche Informationen.</a:t>
            </a:r>
          </a:p>
        </p:txBody>
      </p:sp>
      <p:sp>
        <p:nvSpPr>
          <p:cNvPr id="30" name="Bildplatzhalter 28" descr="Dienststellenlogo." title="Dienststellenlogo"/>
          <p:cNvSpPr>
            <a:spLocks noGrp="1"/>
          </p:cNvSpPr>
          <p:nvPr userDrawn="1">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153456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o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8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pic>
        <p:nvPicPr>
          <p:cNvPr id="16" name="Grafik 15" descr="Roter Farbverlauf mit dem Signet der BA." title="Hintergrundgrafik"/>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211" y="90259"/>
            <a:ext cx="12150000" cy="5997600"/>
          </a:xfrm>
          <a:prstGeom prst="rect">
            <a:avLst/>
          </a:prstGeom>
        </p:spPr>
      </p:pic>
      <p:sp>
        <p:nvSpPr>
          <p:cNvPr id="17" name="Textplatzhalter 5" descr="Platzhalter für Thema/Version/Datum." title="Textplatzhalter"/>
          <p:cNvSpPr>
            <a:spLocks noGrp="1"/>
          </p:cNvSpPr>
          <p:nvPr>
            <p:ph type="body" sz="quarter" idx="14" hasCustomPrompt="1"/>
          </p:nvPr>
        </p:nvSpPr>
        <p:spPr>
          <a:xfrm>
            <a:off x="359999" y="382871"/>
            <a:ext cx="1134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cxnSp>
        <p:nvCxnSpPr>
          <p:cNvPr id="18" name="Gerade Verbindung 17" descr="Weiße Linie" title="Linie"/>
          <p:cNvCxnSpPr/>
          <p:nvPr userDrawn="1"/>
        </p:nvCxnSpPr>
        <p:spPr>
          <a:xfrm>
            <a:off x="360000" y="650550"/>
            <a:ext cx="11883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bg1"/>
                </a:solidFill>
              </a:defRPr>
            </a:lvl1pPr>
          </a:lstStyle>
          <a:p>
            <a:r>
              <a:rPr lang="de-DE" dirty="0"/>
              <a:t>Hier steht der Titel Ihrer Präsentation. </a:t>
            </a:r>
            <a:br>
              <a:rPr lang="de-DE" dirty="0"/>
            </a:br>
            <a:r>
              <a:rPr lang="de-DE" dirty="0"/>
              <a:t>In zwei Zeilen</a:t>
            </a:r>
          </a:p>
        </p:txBody>
      </p:sp>
      <p:sp>
        <p:nvSpPr>
          <p:cNvPr id="20"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32473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 Schmaler Header">
    <p:spTree>
      <p:nvGrpSpPr>
        <p:cNvPr id="1" name=""/>
        <p:cNvGrpSpPr/>
        <p:nvPr/>
      </p:nvGrpSpPr>
      <p:grpSpPr>
        <a:xfrm>
          <a:off x="0" y="0"/>
          <a:ext cx="0" cy="0"/>
          <a:chOff x="0" y="0"/>
          <a:chExt cx="0" cy="0"/>
        </a:xfrm>
      </p:grpSpPr>
      <p:pic>
        <p:nvPicPr>
          <p:cNvPr id="12" name="Grafik 3" descr="Roter Farbverlauf mit dem Signet der BA." title="Header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17" y="90000"/>
            <a:ext cx="12149963" cy="338345"/>
          </a:xfrm>
          <a:prstGeom prst="rect">
            <a:avLst/>
          </a:prstGeom>
        </p:spPr>
      </p:pic>
      <p:sp>
        <p:nvSpPr>
          <p:cNvPr id="14" name="Textplatzhalter 5" descr="Platzhalter für Thema/Version/Datum." title="Platzhalter Textfeld"/>
          <p:cNvSpPr>
            <a:spLocks noGrp="1"/>
          </p:cNvSpPr>
          <p:nvPr>
            <p:ph type="body" sz="quarter" idx="14" hasCustomPrompt="1"/>
          </p:nvPr>
        </p:nvSpPr>
        <p:spPr>
          <a:xfrm>
            <a:off x="359999" y="136603"/>
            <a:ext cx="11160000" cy="247133"/>
          </a:xfrm>
          <a:prstGeom prst="rect">
            <a:avLst/>
          </a:prstGeom>
        </p:spPr>
        <p:txBody>
          <a:bodyPr lIns="0" tIns="0" rIns="0" bIns="0">
            <a:noAutofit/>
          </a:bodyPr>
          <a:lstStyle>
            <a:lvl1pPr marL="0" indent="0">
              <a:buNone/>
              <a:defRPr sz="15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a:t>Optional: Thema / Version / Datum</a:t>
            </a:r>
          </a:p>
        </p:txBody>
      </p:sp>
      <p:sp>
        <p:nvSpPr>
          <p:cNvPr id="8" name="Titel 6" descr="Platzhalter für den Folientitel." title="Titelplatzhalter"/>
          <p:cNvSpPr>
            <a:spLocks noGrp="1"/>
          </p:cNvSpPr>
          <p:nvPr>
            <p:ph type="title" hasCustomPrompt="1"/>
          </p:nvPr>
        </p:nvSpPr>
        <p:spPr>
          <a:xfrm>
            <a:off x="359999" y="939684"/>
            <a:ext cx="11340000" cy="976139"/>
          </a:xfrm>
        </p:spPr>
        <p:txBody>
          <a:bodyPr lIns="0" tIns="0" rIns="0" b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000" baseline="0">
                <a:solidFill>
                  <a:schemeClr val="tx1"/>
                </a:solidFill>
              </a:defRPr>
            </a:lvl1pPr>
          </a:lstStyle>
          <a:p>
            <a:r>
              <a:rPr lang="de-DE" dirty="0"/>
              <a:t>Hier steht der Titel Ihrer Präsentation. </a:t>
            </a:r>
            <a:br>
              <a:rPr lang="de-DE" dirty="0"/>
            </a:br>
            <a:r>
              <a:rPr lang="de-DE" dirty="0"/>
              <a:t>In zwei Zeilen</a:t>
            </a:r>
          </a:p>
        </p:txBody>
      </p:sp>
      <p:sp>
        <p:nvSpPr>
          <p:cNvPr id="9" name="Textplatzhalter 5" descr="Platzhalter für eine Subheadline." title="Textplatzhalter"/>
          <p:cNvSpPr>
            <a:spLocks noGrp="1"/>
          </p:cNvSpPr>
          <p:nvPr>
            <p:ph type="body" sz="quarter" idx="15" hasCustomPrompt="1"/>
          </p:nvPr>
        </p:nvSpPr>
        <p:spPr>
          <a:xfrm>
            <a:off x="359999" y="2024929"/>
            <a:ext cx="11340000" cy="467577"/>
          </a:xfrm>
          <a:prstGeom prst="rect">
            <a:avLst/>
          </a:prstGeom>
        </p:spPr>
        <p:txBody>
          <a:bodyPr lIns="0" tIns="0" rIns="0" bIns="0">
            <a:noAutofit/>
          </a:bodyPr>
          <a:lstStyle>
            <a:lvl1pPr marL="0" indent="0">
              <a:spcBef>
                <a:spcPts val="0"/>
              </a:spcBef>
              <a:spcAft>
                <a:spcPts val="0"/>
              </a:spcAft>
              <a:buNone/>
              <a:defRPr sz="1500" baseline="0">
                <a:solidFill>
                  <a:schemeClr val="tx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de-DE" dirty="0" err="1"/>
              <a:t>Subline</a:t>
            </a:r>
            <a:r>
              <a:rPr lang="de-DE" dirty="0"/>
              <a:t> nutzbar für zusätzliche Informationen. </a:t>
            </a:r>
            <a:br>
              <a:rPr lang="de-DE" dirty="0"/>
            </a:br>
            <a:r>
              <a:rPr lang="de-DE" dirty="0"/>
              <a:t>Nicht mehr als zwei Zeilen.</a:t>
            </a:r>
          </a:p>
        </p:txBody>
      </p:sp>
      <p:sp>
        <p:nvSpPr>
          <p:cNvPr id="30" name="Bildplatzhalter 28" descr="Dienststellenlogo." title="Dienststellenlogo"/>
          <p:cNvSpPr>
            <a:spLocks noGrp="1"/>
          </p:cNvSpPr>
          <p:nvPr>
            <p:ph type="pic" sz="quarter" idx="18" hasCustomPrompt="1"/>
          </p:nvPr>
        </p:nvSpPr>
        <p:spPr>
          <a:xfrm>
            <a:off x="90000" y="6206135"/>
            <a:ext cx="1558800" cy="590400"/>
          </a:xfrm>
          <a:prstGeom prst="rect">
            <a:avLst/>
          </a:prstGeom>
        </p:spPr>
        <p:txBody>
          <a:bodyPr>
            <a:noAutofit/>
          </a:bodyPr>
          <a:lstStyle>
            <a:lvl1pPr marL="0" indent="0">
              <a:buNone/>
              <a:defRPr sz="1200" baseline="0"/>
            </a:lvl1pPr>
          </a:lstStyle>
          <a:p>
            <a:r>
              <a:rPr lang="de-DE" dirty="0"/>
              <a:t>Agenturlogo einfügen</a:t>
            </a:r>
          </a:p>
        </p:txBody>
      </p:sp>
    </p:spTree>
    <p:extLst>
      <p:ext uri="{BB962C8B-B14F-4D97-AF65-F5344CB8AC3E}">
        <p14:creationId xmlns:p14="http://schemas.microsoft.com/office/powerpoint/2010/main" val="7259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1-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p:txBody>
          <a:bodyPr/>
          <a:lstStyle>
            <a:lvl1pPr>
              <a:defRPr baseline="0"/>
            </a:lvl1pPr>
          </a:lstStyle>
          <a:p>
            <a:r>
              <a:rPr lang="de-DE" dirty="0"/>
              <a:t>Hier steht Ihre Botschaft</a:t>
            </a:r>
          </a:p>
        </p:txBody>
      </p:sp>
      <p:sp>
        <p:nvSpPr>
          <p:cNvPr id="3" name="Textplatzhalter 2" descr="Platzhalter für Text, Tabelle, Bild, Video, Diagramm, Grafik." title="Multi-Platzhalter"/>
          <p:cNvSpPr>
            <a:spLocks noGrp="1"/>
          </p:cNvSpPr>
          <p:nvPr>
            <p:ph idx="1" hasCustomPrompt="1"/>
          </p:nvPr>
        </p:nvSpPr>
        <p:spPr>
          <a:xfrm>
            <a:off x="590399" y="1198800"/>
            <a:ext cx="11217600" cy="5137200"/>
          </a:xfrm>
          <a:prstGeom prst="rect">
            <a:avLst/>
          </a:prstGeom>
        </p:spPr>
        <p:txBody>
          <a:bodyPr vert="horz" lIns="91440" tIns="45720" rIns="91440" bIns="45720" rtlCol="0">
            <a:noAutofit/>
          </a:bodyPr>
          <a:lstStyle>
            <a:lvl1pPr>
              <a:defRPr baseline="0"/>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descr="Platzhalter für das Thema und das Datum der Präsentation." title="Thema-/Datumsplatzhalter in der Fußzeile"/>
          <p:cNvSpPr>
            <a:spLocks noGrp="1"/>
          </p:cNvSpPr>
          <p:nvPr>
            <p:ph type="ftr" sz="quarter" idx="10"/>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1"/>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00007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399"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2" descr="Platzhalter für Text, Tabelle, Bild, Video, Diagramm, Grafik." title="Multi-Platzhalter"/>
          <p:cNvSpPr>
            <a:spLocks noGrp="1"/>
          </p:cNvSpPr>
          <p:nvPr>
            <p:ph idx="12" hasCustomPrompt="1"/>
          </p:nvPr>
        </p:nvSpPr>
        <p:spPr>
          <a:xfrm>
            <a:off x="63000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6" name="Foliennummernplatzhalter 5"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81078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Bild Rechts">
    <p:spTree>
      <p:nvGrpSpPr>
        <p:cNvPr id="1" name=""/>
        <p:cNvGrpSpPr/>
        <p:nvPr/>
      </p:nvGrpSpPr>
      <p:grpSpPr>
        <a:xfrm>
          <a:off x="0" y="0"/>
          <a:ext cx="0" cy="0"/>
          <a:chOff x="0" y="0"/>
          <a:chExt cx="0" cy="0"/>
        </a:xfrm>
      </p:grpSpPr>
      <p:sp>
        <p:nvSpPr>
          <p:cNvPr id="2" name="Titel 1" descr="Platzhalter für den Titel der Folie." title="Titelplatzhalter"/>
          <p:cNvSpPr>
            <a:spLocks noGrp="1"/>
          </p:cNvSpPr>
          <p:nvPr>
            <p:ph type="title" hasCustomPrompt="1"/>
          </p:nvPr>
        </p:nvSpPr>
        <p:spPr>
          <a:xfrm>
            <a:off x="590400" y="144566"/>
            <a:ext cx="11217600" cy="860624"/>
          </a:xfrm>
        </p:spPr>
        <p:txBody>
          <a:bodyPr/>
          <a:lstStyle>
            <a:lvl1pPr>
              <a:defRPr baseline="0"/>
            </a:lvl1pPr>
          </a:lstStyle>
          <a:p>
            <a:r>
              <a:rPr lang="de-DE" dirty="0"/>
              <a:t>Hier steht Ihre Botschaft</a:t>
            </a:r>
          </a:p>
        </p:txBody>
      </p:sp>
      <p:sp>
        <p:nvSpPr>
          <p:cNvPr id="4" name="Inhaltsplatzhalter 2" descr="Platzhalter für Text, Tabelle, Bild, Video, Diagramm, Grafik." title="Multiplatzhalter"/>
          <p:cNvSpPr>
            <a:spLocks noGrp="1"/>
          </p:cNvSpPr>
          <p:nvPr>
            <p:ph idx="1" hasCustomPrompt="1"/>
          </p:nvPr>
        </p:nvSpPr>
        <p:spPr>
          <a:xfrm>
            <a:off x="590400" y="1198800"/>
            <a:ext cx="5508000" cy="5137200"/>
          </a:xfrm>
          <a:prstGeom prst="rect">
            <a:avLst/>
          </a:prstGeom>
        </p:spPr>
        <p:txBody>
          <a:bodyPr/>
          <a:lstStyle>
            <a:lvl1pPr>
              <a:defRPr/>
            </a:lvl1p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Bildplatzhalter 4" descr="Platzhalter für ein Bild." title="Bildplatzhalter"/>
          <p:cNvSpPr>
            <a:spLocks noGrp="1"/>
          </p:cNvSpPr>
          <p:nvPr>
            <p:ph type="pic" sz="quarter" idx="12" hasCustomPrompt="1"/>
          </p:nvPr>
        </p:nvSpPr>
        <p:spPr>
          <a:xfrm>
            <a:off x="6300000" y="1198800"/>
            <a:ext cx="5508000" cy="5133600"/>
          </a:xfrm>
        </p:spPr>
        <p:txBody>
          <a:bodyPr>
            <a:normAutofit/>
          </a:bodyPr>
          <a:lstStyle>
            <a:lvl1pPr marL="0" indent="0">
              <a:buNone/>
              <a:defRPr sz="1200" baseline="0"/>
            </a:lvl1pPr>
          </a:lstStyle>
          <a:p>
            <a:r>
              <a:rPr lang="de-DE" dirty="0"/>
              <a:t>Bild einfügen</a:t>
            </a:r>
          </a:p>
        </p:txBody>
      </p:sp>
      <p:sp>
        <p:nvSpPr>
          <p:cNvPr id="3" name="Fußzeilenplatzhalter 2"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5" name="Foliennummernplatzhalter 4"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5921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5" name="Bildplatzhalter 4" descr="Platzhalter für ein Bild." title="Bildplatzhalter"/>
          <p:cNvSpPr>
            <a:spLocks noGrp="1"/>
          </p:cNvSpPr>
          <p:nvPr>
            <p:ph type="pic" sz="quarter" idx="12" hasCustomPrompt="1"/>
          </p:nvPr>
        </p:nvSpPr>
        <p:spPr>
          <a:xfrm>
            <a:off x="414000" y="1037265"/>
            <a:ext cx="11825625" cy="5566976"/>
          </a:xfrm>
          <a:prstGeom prst="rect">
            <a:avLst/>
          </a:prstGeom>
        </p:spPr>
        <p:txBody>
          <a:bodyPr>
            <a:normAutofit/>
          </a:bodyPr>
          <a:lstStyle>
            <a:lvl1pPr marL="0" indent="0">
              <a:buNone/>
              <a:defRPr sz="1200" baseline="0"/>
            </a:lvl1pPr>
          </a:lstStyle>
          <a:p>
            <a:r>
              <a:rPr lang="de-DE" dirty="0"/>
              <a:t>Bild einfügen</a:t>
            </a:r>
          </a:p>
        </p:txBody>
      </p:sp>
      <p:sp>
        <p:nvSpPr>
          <p:cNvPr id="2" name="Titel 1" descr="Platzhalter für den Titel der Folie." title="Titelplatzhalter"/>
          <p:cNvSpPr>
            <a:spLocks noGrp="1"/>
          </p:cNvSpPr>
          <p:nvPr>
            <p:ph type="title" hasCustomPrompt="1"/>
          </p:nvPr>
        </p:nvSpPr>
        <p:spPr/>
        <p:txBody>
          <a:bodyPr>
            <a:noAutofit/>
          </a:bodyPr>
          <a:lstStyle>
            <a:lvl1pPr>
              <a:defRPr baseline="0"/>
            </a:lvl1pPr>
          </a:lstStyle>
          <a:p>
            <a:r>
              <a:rPr lang="de-DE" dirty="0"/>
              <a:t>Hier steht Ihre Botschaft</a:t>
            </a:r>
          </a:p>
        </p:txBody>
      </p:sp>
      <p:sp>
        <p:nvSpPr>
          <p:cNvPr id="6" name="Fußzeilenplatzhalter 5" descr="Platzhalter für das Thema und das Datum der Präsentation." title="Thema-/Datumsplatzhalter in der Fußzeile"/>
          <p:cNvSpPr>
            <a:spLocks noGrp="1"/>
          </p:cNvSpPr>
          <p:nvPr>
            <p:ph type="ftr" sz="quarter" idx="13"/>
          </p:nvPr>
        </p:nvSpPr>
        <p:spPr/>
        <p:txBody>
          <a:bodyPr/>
          <a:lstStyle/>
          <a:p>
            <a:r>
              <a:rPr lang="de-DE" dirty="0">
                <a:solidFill>
                  <a:srgbClr val="000000"/>
                </a:solidFill>
              </a:rPr>
              <a:t>Thema, 10.Monat 2019, © Bundesagentur für Arbeit</a:t>
            </a:r>
          </a:p>
        </p:txBody>
      </p:sp>
      <p:sp>
        <p:nvSpPr>
          <p:cNvPr id="7" name="Foliennummernplatzhalter 6" descr="Seitenzahl der Folie." title="Seitenzahlplatzhalter"/>
          <p:cNvSpPr>
            <a:spLocks noGrp="1"/>
          </p:cNvSpPr>
          <p:nvPr>
            <p:ph type="sldNum" sz="quarter" idx="14"/>
          </p:nvPr>
        </p:nvSpPr>
        <p:spPr/>
        <p:txBody>
          <a:body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62946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7.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999" y="93215"/>
            <a:ext cx="12150000" cy="914450"/>
          </a:xfrm>
          <a:prstGeom prst="rect">
            <a:avLst/>
          </a:prstGeom>
        </p:spPr>
      </p:pic>
      <p:sp>
        <p:nvSpPr>
          <p:cNvPr id="14" name="Titelplatzhalter 1" descr="Platzhalter für den Titel der Folie." title="Titelplatzhalter"/>
          <p:cNvSpPr>
            <a:spLocks noGrp="1"/>
          </p:cNvSpPr>
          <p:nvPr>
            <p:ph type="title"/>
          </p:nvPr>
        </p:nvSpPr>
        <p:spPr>
          <a:xfrm>
            <a:off x="590400" y="144566"/>
            <a:ext cx="11217600" cy="860624"/>
          </a:xfrm>
          <a:prstGeom prst="rect">
            <a:avLst/>
          </a:prstGeom>
        </p:spPr>
        <p:txBody>
          <a:bodyPr vert="horz" lIns="91440" tIns="45720" rIns="91440" bIns="45720" rtlCol="0" anchor="t">
            <a:noAutofit/>
          </a:bodyPr>
          <a:lstStyle/>
          <a:p>
            <a:r>
              <a:rPr lang="de-DE" dirty="0"/>
              <a:t>Titelmasterformat durch Klicken bearbeiten</a:t>
            </a:r>
          </a:p>
        </p:txBody>
      </p:sp>
      <p:sp>
        <p:nvSpPr>
          <p:cNvPr id="26" name="Textplatzhalter 2" descr="Platzhalter für Text." title="Textplatzhalter"/>
          <p:cNvSpPr>
            <a:spLocks noGrp="1"/>
          </p:cNvSpPr>
          <p:nvPr>
            <p:ph type="body" idx="1"/>
          </p:nvPr>
        </p:nvSpPr>
        <p:spPr>
          <a:xfrm>
            <a:off x="590399" y="1198800"/>
            <a:ext cx="11217600" cy="51372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99973"/>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Bundesagentur für Arbeit" title="Logo"/>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432000" y="6636114"/>
            <a:ext cx="1548000" cy="205020"/>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600218"/>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de-DE" dirty="0"/>
              <a:t>Thema, 10.Monat 2019, © Bundesagentur für Arbeit</a:t>
            </a:r>
          </a:p>
        </p:txBody>
      </p:sp>
      <p:sp>
        <p:nvSpPr>
          <p:cNvPr id="4" name="Foliennummernplatzhalter 3" descr="Seitenzahl der Folie." title="Seitenzahlplatzhalter in der Fußzeile"/>
          <p:cNvSpPr>
            <a:spLocks noGrp="1"/>
          </p:cNvSpPr>
          <p:nvPr>
            <p:ph type="sldNum" sz="quarter" idx="4"/>
          </p:nvPr>
        </p:nvSpPr>
        <p:spPr>
          <a:xfrm>
            <a:off x="11056934" y="6600218"/>
            <a:ext cx="864000" cy="274677"/>
          </a:xfrm>
          <a:prstGeom prst="rect">
            <a:avLst/>
          </a:prstGeom>
        </p:spPr>
        <p:txBody>
          <a:bodyPr vert="horz" lIns="91440" tIns="45720" rIns="91440" bIns="45720" rtlCol="0" anchor="ctr"/>
          <a:lstStyle>
            <a:lvl1pPr algn="r">
              <a:defRPr sz="900">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32777750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2"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5" r:id="rId15"/>
  </p:sldLayoutIdLst>
  <p:hf hdr="0" dt="0"/>
  <p:txStyles>
    <p:titleStyle>
      <a:lvl1pPr algn="l" defTabSz="914400" rtl="0" eaLnBrk="1" latinLnBrk="0" hangingPunct="1">
        <a:spcBef>
          <a:spcPct val="0"/>
        </a:spcBef>
        <a:buNone/>
        <a:defRPr sz="24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17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descr="Zwei rote Linien." title="Headergrafik"/>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89999" y="93255"/>
            <a:ext cx="12150000" cy="1133918"/>
          </a:xfrm>
          <a:prstGeom prst="rect">
            <a:avLst/>
          </a:prstGeom>
        </p:spPr>
      </p:pic>
      <p:sp>
        <p:nvSpPr>
          <p:cNvPr id="14" name="Titelplatzhalter 1" descr="Platzhalter für den Titel der Folie." title="Titelplatzhalter"/>
          <p:cNvSpPr>
            <a:spLocks noGrp="1"/>
          </p:cNvSpPr>
          <p:nvPr>
            <p:ph type="title"/>
          </p:nvPr>
        </p:nvSpPr>
        <p:spPr>
          <a:xfrm>
            <a:off x="590400" y="153443"/>
            <a:ext cx="11217600" cy="1018093"/>
          </a:xfrm>
          <a:prstGeom prst="rect">
            <a:avLst/>
          </a:prstGeom>
        </p:spPr>
        <p:txBody>
          <a:bodyPr vert="horz" lIns="91440" tIns="45720" rIns="91440" bIns="45720" rtlCol="0" anchor="t">
            <a:noAutofit/>
          </a:bodyPr>
          <a:lstStyle/>
          <a:p>
            <a:r>
              <a:rPr lang="de-DE" dirty="0"/>
              <a:t>Titelmasterformat </a:t>
            </a:r>
            <a:br>
              <a:rPr lang="de-DE" dirty="0"/>
            </a:br>
            <a:r>
              <a:rPr lang="de-DE" dirty="0"/>
              <a:t>durch Klicken bearbeiten</a:t>
            </a:r>
          </a:p>
        </p:txBody>
      </p:sp>
      <p:sp>
        <p:nvSpPr>
          <p:cNvPr id="26" name="Textplatzhalter 2" descr="Platzhalter für Text." title="Textplatzhalter"/>
          <p:cNvSpPr>
            <a:spLocks noGrp="1"/>
          </p:cNvSpPr>
          <p:nvPr>
            <p:ph type="body" idx="1"/>
          </p:nvPr>
        </p:nvSpPr>
        <p:spPr>
          <a:xfrm>
            <a:off x="590399" y="1404000"/>
            <a:ext cx="11217600" cy="4860000"/>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21" name="Gerade Verbindung 20" descr="Graue Linie" title="Linie"/>
          <p:cNvCxnSpPr>
            <a:cxnSpLocks/>
          </p:cNvCxnSpPr>
          <p:nvPr/>
        </p:nvCxnSpPr>
        <p:spPr>
          <a:xfrm>
            <a:off x="432000" y="6538079"/>
            <a:ext cx="118076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Grafik 21" descr="Logo der Bundesagentur für Arbeit." title="Logo"/>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2000" y="6574121"/>
            <a:ext cx="1936865" cy="257695"/>
          </a:xfrm>
          <a:prstGeom prst="rect">
            <a:avLst/>
          </a:prstGeom>
        </p:spPr>
      </p:pic>
      <p:sp>
        <p:nvSpPr>
          <p:cNvPr id="3" name="Fußzeilenplatzhalter 2" descr="Platzhalter für das Thema und das Datum der Präsentation." title="Thema-/Datumsplatzhalter Fußzeile"/>
          <p:cNvSpPr>
            <a:spLocks noGrp="1"/>
          </p:cNvSpPr>
          <p:nvPr>
            <p:ph type="ftr" sz="quarter" idx="3"/>
          </p:nvPr>
        </p:nvSpPr>
        <p:spPr>
          <a:xfrm>
            <a:off x="2700000" y="6564706"/>
            <a:ext cx="8280000" cy="274677"/>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125">
                <a:solidFill>
                  <a:schemeClr val="tx1"/>
                </a:solidFill>
              </a:defRPr>
            </a:lvl1pPr>
          </a:lstStyle>
          <a:p>
            <a:r>
              <a:rPr lang="de-DE" dirty="0"/>
              <a:t>Thema, 10.Monat 2019, © Bundesagentur für Arbeit</a:t>
            </a:r>
          </a:p>
        </p:txBody>
      </p:sp>
      <p:sp>
        <p:nvSpPr>
          <p:cNvPr id="4" name="Foliennummernplatzhalter 3" descr="Seitenzahl der Folie." title="Seitenzahlplatzhalter in der Fußzeile"/>
          <p:cNvSpPr>
            <a:spLocks noGrp="1"/>
          </p:cNvSpPr>
          <p:nvPr>
            <p:ph type="sldNum" sz="quarter" idx="4"/>
          </p:nvPr>
        </p:nvSpPr>
        <p:spPr>
          <a:xfrm>
            <a:off x="11056934" y="6564706"/>
            <a:ext cx="864000" cy="274677"/>
          </a:xfrm>
          <a:prstGeom prst="rect">
            <a:avLst/>
          </a:prstGeom>
        </p:spPr>
        <p:txBody>
          <a:bodyPr vert="horz" lIns="91440" tIns="45720" rIns="91440" bIns="45720" rtlCol="0" anchor="ctr"/>
          <a:lstStyle>
            <a:lvl1pPr algn="r">
              <a:defRPr sz="1125">
                <a:solidFill>
                  <a:schemeClr val="tx1"/>
                </a:solidFill>
              </a:defRPr>
            </a:lvl1pPr>
          </a:lstStyle>
          <a:p>
            <a:r>
              <a:rPr lang="de-DE" dirty="0"/>
              <a:t>Seite </a:t>
            </a:r>
            <a:fld id="{A8946A1F-0169-4AB6-AEFC-44545780F863}" type="slidenum">
              <a:rPr lang="de-DE" smtClean="0"/>
              <a:pPr/>
              <a:t>‹Nr.›</a:t>
            </a:fld>
            <a:endParaRPr lang="de-DE" dirty="0"/>
          </a:p>
        </p:txBody>
      </p:sp>
    </p:spTree>
    <p:extLst>
      <p:ext uri="{BB962C8B-B14F-4D97-AF65-F5344CB8AC3E}">
        <p14:creationId xmlns:p14="http://schemas.microsoft.com/office/powerpoint/2010/main" val="27826105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dt="0"/>
  <p:txStyles>
    <p:titleStyle>
      <a:lvl1pPr algn="l" defTabSz="914400" rtl="0" eaLnBrk="1" latinLnBrk="0" hangingPunct="1">
        <a:spcBef>
          <a:spcPct val="0"/>
        </a:spcBef>
        <a:buNone/>
        <a:defRPr sz="3000" b="1" kern="1200">
          <a:solidFill>
            <a:srgbClr val="000000"/>
          </a:solidFill>
          <a:latin typeface="Arial" panose="020B0604020202020204" pitchFamily="34" charset="0"/>
          <a:ea typeface="+mj-ea"/>
          <a:cs typeface="Arial" panose="020B0604020202020204" pitchFamily="34" charset="0"/>
        </a:defRPr>
      </a:lvl1pPr>
    </p:titleStyle>
    <p:bodyStyle>
      <a:lvl1pPr marL="342000" indent="-342000" algn="l" defTabSz="914400" rtl="0" eaLnBrk="1" latinLnBrk="0" hangingPunct="1">
        <a:spcBef>
          <a:spcPts val="700"/>
        </a:spcBef>
        <a:spcAft>
          <a:spcPts val="0"/>
        </a:spcAft>
        <a:buClr>
          <a:srgbClr val="E2001A"/>
        </a:buClr>
        <a:buSzPct val="80000"/>
        <a:buFont typeface="Arial Black" panose="020B0A040201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5724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2pPr>
      <a:lvl3pPr marL="954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3pPr>
      <a:lvl4pPr marL="1350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4pPr>
      <a:lvl5pPr marL="1728000" indent="-216000" algn="l" defTabSz="914400" rtl="0" eaLnBrk="1" latinLnBrk="0" hangingPunct="1">
        <a:spcBef>
          <a:spcPts val="600"/>
        </a:spcBef>
        <a:spcAft>
          <a:spcPts val="50"/>
        </a:spcAft>
        <a:buFont typeface="Arial" panose="020B0604020202020204" pitchFamily="34" charset="0"/>
        <a:buChar char="•"/>
        <a:defRPr sz="2125"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cid:image002.jpg@01D904A7.CAC2BDB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cid:image001.jpg@01D904A7.CAC2BDB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platzhalter 26">
            <a:extLst>
              <a:ext uri="{FF2B5EF4-FFF2-40B4-BE49-F238E27FC236}">
                <a16:creationId xmlns:a16="http://schemas.microsoft.com/office/drawing/2014/main" id="{BEACD6C3-DDF3-4CA3-A1CD-796936FEEE3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941" b="1941"/>
          <a:stretch>
            <a:fillRect/>
          </a:stretch>
        </p:blipFill>
        <p:spPr>
          <a:xfrm>
            <a:off x="90000" y="457200"/>
            <a:ext cx="12150000" cy="5634000"/>
          </a:xfrm>
        </p:spPr>
      </p:pic>
      <p:sp>
        <p:nvSpPr>
          <p:cNvPr id="4" name="Titel 3" descr="Titelplatzhalter für den Titel der Präsentation">
            <a:extLst>
              <a:ext uri="{FF2B5EF4-FFF2-40B4-BE49-F238E27FC236}">
                <a16:creationId xmlns:a16="http://schemas.microsoft.com/office/drawing/2014/main" id="{A24342F5-FBB2-45AC-B43A-738F4117AEA7}"/>
              </a:ext>
            </a:extLst>
          </p:cNvPr>
          <p:cNvSpPr>
            <a:spLocks noGrp="1"/>
          </p:cNvSpPr>
          <p:nvPr>
            <p:ph type="title"/>
          </p:nvPr>
        </p:nvSpPr>
        <p:spPr>
          <a:xfrm>
            <a:off x="89999" y="1983600"/>
            <a:ext cx="4409811" cy="1286845"/>
          </a:xfrm>
        </p:spPr>
        <p:txBody>
          <a:bodyPr/>
          <a:lstStyle/>
          <a:p>
            <a:r>
              <a:rPr lang="de-DE" dirty="0"/>
              <a:t>Bildungszielplanung 2024 </a:t>
            </a:r>
            <a:endParaRPr lang="de-DE" dirty="0">
              <a:solidFill>
                <a:srgbClr val="FF0000"/>
              </a:solidFill>
            </a:endParaRPr>
          </a:p>
        </p:txBody>
      </p:sp>
      <p:pic>
        <p:nvPicPr>
          <p:cNvPr id="9" name="Bildplatzhalter 8">
            <a:extLst>
              <a:ext uri="{FF2B5EF4-FFF2-40B4-BE49-F238E27FC236}">
                <a16:creationId xmlns:a16="http://schemas.microsoft.com/office/drawing/2014/main" id="{83ADB301-9D32-4048-A82C-0278BFD93ABA}"/>
              </a:ext>
            </a:extLst>
          </p:cNvPr>
          <p:cNvPicPr>
            <a:picLocks noGrp="1" noChangeAspect="1"/>
          </p:cNvPicPr>
          <p:nvPr>
            <p:ph type="pic" sz="quarter" idx="18"/>
          </p:nvPr>
        </p:nvPicPr>
        <p:blipFill rotWithShape="1">
          <a:blip r:embed="rId4" cstate="print">
            <a:extLst>
              <a:ext uri="{28A0092B-C50C-407E-A947-70E740481C1C}">
                <a14:useLocalDpi xmlns:a14="http://schemas.microsoft.com/office/drawing/2010/main" val="0"/>
              </a:ext>
            </a:extLst>
          </a:blip>
          <a:srcRect l="-1076" t="-1" r="-2021" b="-14980"/>
          <a:stretch/>
        </p:blipFill>
        <p:spPr>
          <a:xfrm>
            <a:off x="545847" y="4908628"/>
            <a:ext cx="2409408" cy="762410"/>
          </a:xfrm>
        </p:spPr>
      </p:pic>
      <p:pic>
        <p:nvPicPr>
          <p:cNvPr id="15" name="Bild 3" descr="image003">
            <a:extLst>
              <a:ext uri="{FF2B5EF4-FFF2-40B4-BE49-F238E27FC236}">
                <a16:creationId xmlns:a16="http://schemas.microsoft.com/office/drawing/2014/main" id="{D58B3660-929F-4EC5-96E2-09F3194EFEB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576849" y="4908628"/>
            <a:ext cx="2170748" cy="666567"/>
          </a:xfrm>
          <a:prstGeom prst="rect">
            <a:avLst/>
          </a:prstGeom>
          <a:noFill/>
          <a:ln>
            <a:noFill/>
          </a:ln>
          <a:extLst/>
        </p:spPr>
      </p:pic>
      <p:pic>
        <p:nvPicPr>
          <p:cNvPr id="16" name="Grafik 15" descr="cid:image002.jpg@01D904A7.CAC2BDB0">
            <a:extLst>
              <a:ext uri="{FF2B5EF4-FFF2-40B4-BE49-F238E27FC236}">
                <a16:creationId xmlns:a16="http://schemas.microsoft.com/office/drawing/2014/main" id="{555A354E-3517-42D4-B78C-54F758F5F060}"/>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395085" y="4908628"/>
            <a:ext cx="2687369" cy="666567"/>
          </a:xfrm>
          <a:prstGeom prst="rect">
            <a:avLst/>
          </a:prstGeom>
          <a:noFill/>
          <a:ln>
            <a:noFill/>
          </a:ln>
        </p:spPr>
      </p:pic>
      <p:pic>
        <p:nvPicPr>
          <p:cNvPr id="17" name="Grafik 16" descr="cid:image001.jpg@01D904A7.CAC2BDB0">
            <a:extLst>
              <a:ext uri="{FF2B5EF4-FFF2-40B4-BE49-F238E27FC236}">
                <a16:creationId xmlns:a16="http://schemas.microsoft.com/office/drawing/2014/main" id="{4C94D6D1-C4F0-4095-80F7-3B331BABAE15}"/>
              </a:ext>
            </a:extLst>
          </p:cNvPr>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9663699" y="4908629"/>
            <a:ext cx="1928813" cy="666567"/>
          </a:xfrm>
          <a:prstGeom prst="rect">
            <a:avLst/>
          </a:prstGeom>
          <a:noFill/>
          <a:ln>
            <a:noFill/>
          </a:ln>
        </p:spPr>
      </p:pic>
    </p:spTree>
    <p:extLst>
      <p:ext uri="{BB962C8B-B14F-4D97-AF65-F5344CB8AC3E}">
        <p14:creationId xmlns:p14="http://schemas.microsoft.com/office/powerpoint/2010/main" val="75802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Bildungsziele Verkehr und Logistik</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10</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3524168743"/>
              </p:ext>
            </p:extLst>
          </p:nvPr>
        </p:nvGraphicFramePr>
        <p:xfrm>
          <a:off x="553453" y="1224940"/>
          <a:ext cx="11157901" cy="3332480"/>
        </p:xfrm>
        <a:graphic>
          <a:graphicData uri="http://schemas.openxmlformats.org/drawingml/2006/table">
            <a:tbl>
              <a:tblPr firstRow="1" bandRow="1">
                <a:tableStyleId>{5C22544A-7EE6-4342-B048-85BDC9FD1C3A}</a:tableStyleId>
              </a:tblPr>
              <a:tblGrid>
                <a:gridCol w="7025516">
                  <a:extLst>
                    <a:ext uri="{9D8B030D-6E8A-4147-A177-3AD203B41FA5}">
                      <a16:colId xmlns:a16="http://schemas.microsoft.com/office/drawing/2014/main" val="868623824"/>
                    </a:ext>
                  </a:extLst>
                </a:gridCol>
                <a:gridCol w="4132385">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Überbetriebliche Umschulungen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Fachlagerist/in</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870475913"/>
                  </a:ext>
                </a:extLst>
              </a:tr>
              <a:tr h="370840">
                <a:tc>
                  <a:txBody>
                    <a:bodyPr/>
                    <a:lstStyle/>
                    <a:p>
                      <a:pPr>
                        <a:lnSpc>
                          <a:spcPct val="107000"/>
                        </a:lnSpc>
                        <a:spcAft>
                          <a:spcPts val="0"/>
                        </a:spcAft>
                      </a:pPr>
                      <a:r>
                        <a:rPr lang="de-DE" sz="1400" b="0" dirty="0">
                          <a:effectLst/>
                          <a:latin typeface="Calibri" panose="020F0502020204030204" pitchFamily="34" charset="0"/>
                          <a:ea typeface="Calibri" panose="020F0502020204030204" pitchFamily="34" charset="0"/>
                          <a:cs typeface="Times New Roman" panose="02020603050405020304" pitchFamily="18" charset="0"/>
                        </a:rPr>
                        <a:t>Fachkraft für Lagerlogistik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1421841046"/>
                  </a:ext>
                </a:extLst>
              </a:tr>
              <a:tr h="333839">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Betriebliche Umschulungen / Externenprüfung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644419954"/>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alle anerkannten Ausbildungsberufe im Bereich Verkehr und Logistik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555461812"/>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Lager-Logistik</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diverse Module (incl. Staplerschein)</a:t>
                      </a: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Transportfachkraft Personen oder Güterverkehr</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806136837"/>
                  </a:ext>
                </a:extLst>
              </a:tr>
            </a:tbl>
          </a:graphicData>
        </a:graphic>
      </p:graphicFrame>
    </p:spTree>
    <p:extLst>
      <p:ext uri="{BB962C8B-B14F-4D97-AF65-F5344CB8AC3E}">
        <p14:creationId xmlns:p14="http://schemas.microsoft.com/office/powerpoint/2010/main" val="135791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p:txBody>
          <a:bodyPr/>
          <a:lstStyle/>
          <a:p>
            <a:br>
              <a:rPr lang="de-DE" dirty="0"/>
            </a:br>
            <a:r>
              <a:rPr lang="de-DE" dirty="0"/>
              <a:t>Arbeitsmarkt</a:t>
            </a:r>
          </a:p>
        </p:txBody>
      </p:sp>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a:xfrm>
            <a:off x="590400" y="1234104"/>
            <a:ext cx="10276892" cy="5137200"/>
          </a:xfrm>
        </p:spPr>
        <p:txBody>
          <a:bodyPr/>
          <a:lstStyle/>
          <a:p>
            <a:pPr marL="0" indent="0">
              <a:buNone/>
            </a:pPr>
            <a:endParaRPr lang="de-DE" sz="1400" dirty="0"/>
          </a:p>
          <a:p>
            <a:pPr marL="0" indent="0">
              <a:buNone/>
            </a:pPr>
            <a:r>
              <a:rPr lang="de-DE" sz="1400" dirty="0"/>
              <a:t>Der Arbeitsmarkt des Agenturbezirks Rottweil – Villingen-Schwenningen mit seinen drei Landkreisen Schwarzwald-Baar-Kreis, Rottweil und Tuttlingen ist geprägt von Veränderung durch die Megatrends Transformation, Digitalisierung und Dekarbonisierung. </a:t>
            </a:r>
          </a:p>
          <a:p>
            <a:pPr marL="0" indent="0">
              <a:buNone/>
            </a:pPr>
            <a:endParaRPr lang="de-DE" sz="1400" dirty="0"/>
          </a:p>
          <a:p>
            <a:pPr marL="0" indent="0">
              <a:buNone/>
            </a:pPr>
            <a:r>
              <a:rPr lang="de-DE" sz="1400" dirty="0"/>
              <a:t>Die Sozialversicherungspflichtig Beschäftigten im Bezirk weisen in ihren Berufen eines der höchsten Substituierbarkeitspotenziale in Baden-Württemberg auf (AA RW-VS: 47,7%, BaWü: 36,8%).</a:t>
            </a:r>
          </a:p>
          <a:p>
            <a:pPr marL="0" indent="0">
              <a:buNone/>
            </a:pPr>
            <a:endParaRPr lang="de-DE" sz="1200" dirty="0"/>
          </a:p>
          <a:p>
            <a:pPr marL="0" indent="0">
              <a:buNone/>
            </a:pPr>
            <a:r>
              <a:rPr lang="de-DE" sz="1400" dirty="0"/>
              <a:t>Weiterbildung am regionalen Arbeitsmarkt spielt daher eine zentrale Rolle, sowohl für die Erhaltung der Innovationsfähigkeit als auch für die Gestaltung des Strukturwandels. </a:t>
            </a:r>
          </a:p>
          <a:p>
            <a:pPr marL="0" indent="0">
              <a:buNone/>
            </a:pPr>
            <a:endParaRPr lang="de-DE" sz="1400" dirty="0"/>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2</a:t>
            </a:fld>
            <a:endParaRPr lang="de-DE" dirty="0"/>
          </a:p>
        </p:txBody>
      </p:sp>
    </p:spTree>
    <p:extLst>
      <p:ext uri="{BB962C8B-B14F-4D97-AF65-F5344CB8AC3E}">
        <p14:creationId xmlns:p14="http://schemas.microsoft.com/office/powerpoint/2010/main" val="313328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Titelplatzhalter für den Titel der Folie">
            <a:extLst>
              <a:ext uri="{FF2B5EF4-FFF2-40B4-BE49-F238E27FC236}">
                <a16:creationId xmlns:a16="http://schemas.microsoft.com/office/drawing/2014/main" id="{AB142CF6-F9D7-4030-9E04-5DE447EBB9CC}"/>
              </a:ext>
            </a:extLst>
          </p:cNvPr>
          <p:cNvSpPr>
            <a:spLocks noGrp="1"/>
          </p:cNvSpPr>
          <p:nvPr>
            <p:ph type="title"/>
          </p:nvPr>
        </p:nvSpPr>
        <p:spPr/>
        <p:txBody>
          <a:bodyPr/>
          <a:lstStyle/>
          <a:p>
            <a:br>
              <a:rPr lang="de-DE" dirty="0"/>
            </a:br>
            <a:r>
              <a:rPr lang="de-DE" dirty="0"/>
              <a:t>Prämissen</a:t>
            </a:r>
          </a:p>
        </p:txBody>
      </p:sp>
      <p:sp>
        <p:nvSpPr>
          <p:cNvPr id="3" name="Inhaltsplatzhalter 2" descr="Multi-Platzhalter für Text, Tabelle, Bild, Video, Diagramm, Grafik.">
            <a:extLst>
              <a:ext uri="{FF2B5EF4-FFF2-40B4-BE49-F238E27FC236}">
                <a16:creationId xmlns:a16="http://schemas.microsoft.com/office/drawing/2014/main" id="{44DE72E1-561E-457D-849E-835397999FFD}"/>
              </a:ext>
            </a:extLst>
          </p:cNvPr>
          <p:cNvSpPr>
            <a:spLocks noGrp="1"/>
          </p:cNvSpPr>
          <p:nvPr>
            <p:ph idx="1"/>
          </p:nvPr>
        </p:nvSpPr>
        <p:spPr/>
        <p:txBody>
          <a:bodyPr/>
          <a:lstStyle/>
          <a:p>
            <a:pPr marL="0" indent="0">
              <a:buNone/>
            </a:pPr>
            <a:endParaRPr lang="de-DE" sz="1400" dirty="0"/>
          </a:p>
          <a:p>
            <a:pPr marL="0" indent="0">
              <a:buNone/>
            </a:pPr>
            <a:r>
              <a:rPr lang="de-DE" sz="1400" dirty="0"/>
              <a:t>Unsere Bildungszielplanung bildet die Schwerpunkte unserer Region ab, schlussendlich sollen aber immer die berechtigten Bedarfe unserer Kundinnen und Kunden unter Berücksichtigung der rechtlichen Rahmenbedingungen im Einzelfall umgesetzt werden. Das heißt, auch über die in der Bildungszielplanung beschriebenen Bedarfe hinaus können weitere Bildungsziele gefördert werden. </a:t>
            </a:r>
          </a:p>
          <a:p>
            <a:pPr marL="0" indent="0">
              <a:buNone/>
            </a:pPr>
            <a:endParaRPr lang="de-DE" sz="1400" dirty="0"/>
          </a:p>
          <a:p>
            <a:pPr marL="0" lvl="0" indent="0">
              <a:buNone/>
            </a:pPr>
            <a:r>
              <a:rPr lang="de-DE" sz="1400" dirty="0"/>
              <a:t>Ein Schwerpunkt der Planung liegt auf abschlussorientierten Qualifizierungsmaßnahmen für Menschen die keinen oder (einen nicht mehr verwertbaren) Berufsabschluss haben. </a:t>
            </a:r>
          </a:p>
          <a:p>
            <a:pPr marL="0" lvl="0" indent="0">
              <a:buNone/>
            </a:pPr>
            <a:endParaRPr lang="de-DE" sz="1400" dirty="0"/>
          </a:p>
          <a:p>
            <a:pPr marL="0" lvl="0" indent="0">
              <a:buNone/>
            </a:pPr>
            <a:r>
              <a:rPr lang="de-DE" sz="1400" dirty="0"/>
              <a:t>Ein weiteres Augenmerk liegt auf Personen, deren berufliche Anforderungen sich insbesondere durch die oben genannten Trends gravierend verändern. Das bezieht sich ausdrücklich auch auf Beschäftigte und deren Arbeitgeber/innen, deren Betrieb von den genannten Herausforderungen betroffen ist. </a:t>
            </a:r>
          </a:p>
          <a:p>
            <a:pPr marL="0" lvl="0" indent="0">
              <a:buNone/>
            </a:pPr>
            <a:endParaRPr lang="de-DE" sz="1400" dirty="0">
              <a:solidFill>
                <a:srgbClr val="FF0000"/>
              </a:solidFill>
            </a:endParaRPr>
          </a:p>
          <a:p>
            <a:pPr marL="0" lvl="0" indent="0">
              <a:buNone/>
            </a:pPr>
            <a:r>
              <a:rPr lang="de-DE" sz="1400" dirty="0"/>
              <a:t>Bildungsangebote sollen sich den veränderten Lernformen anpassen. Die Ausgestaltung des Bildungsangebots leistet einen Beitrag zur Vereinbarkeit von Familie und Beruf, aber auch von Beruf und Qualifizierung. Deshalb werden auch zertifizierte Qualifizierungen im virtuellen Klassenzimmer in Voll- und Teilzeit gefördert.</a:t>
            </a:r>
          </a:p>
          <a:p>
            <a:pPr marL="0" lvl="0" indent="0">
              <a:buNone/>
            </a:pPr>
            <a:endParaRPr lang="de-DE" sz="1400" dirty="0"/>
          </a:p>
          <a:p>
            <a:pPr marL="0" indent="0">
              <a:buNone/>
            </a:pPr>
            <a:r>
              <a:rPr lang="de-DE" sz="1400" dirty="0">
                <a:solidFill>
                  <a:srgbClr val="FF0000"/>
                </a:solidFill>
              </a:rPr>
              <a:t>Damit auch Kund*innen von Qualifizierung profitieren können, bei denen der Besuch einer beruflichen Weiterbildung aufgrund von individuellen Hemmnissen erschwert ist, </a:t>
            </a:r>
            <a:r>
              <a:rPr lang="de-DE" sz="1400" dirty="0">
                <a:solidFill>
                  <a:schemeClr val="tx2"/>
                </a:solidFill>
              </a:rPr>
              <a:t>sollen </a:t>
            </a:r>
            <a:r>
              <a:rPr lang="de-DE" sz="1400" dirty="0">
                <a:solidFill>
                  <a:srgbClr val="FF0000"/>
                </a:solidFill>
              </a:rPr>
              <a:t>sozialpädagogische Begleitung und </a:t>
            </a:r>
            <a:r>
              <a:rPr lang="de-DE" sz="1400">
                <a:solidFill>
                  <a:srgbClr val="FF0000"/>
                </a:solidFill>
              </a:rPr>
              <a:t>(berufsbezogene) sprachliche </a:t>
            </a:r>
            <a:r>
              <a:rPr lang="de-DE" sz="1400" dirty="0">
                <a:solidFill>
                  <a:srgbClr val="FF0000"/>
                </a:solidFill>
              </a:rPr>
              <a:t>Bestandteile in berufliche Weiterbildung integriert werden.</a:t>
            </a:r>
          </a:p>
          <a:p>
            <a:pPr marL="0" indent="0">
              <a:buNone/>
            </a:pPr>
            <a:endParaRPr lang="de-DE" sz="1400" dirty="0"/>
          </a:p>
        </p:txBody>
      </p:sp>
      <p:sp>
        <p:nvSpPr>
          <p:cNvPr id="5" name="Foliennummernplatzhalter 4" descr="Seitenzahlplatzhalter für die Seitenzahl der Folie.">
            <a:extLst>
              <a:ext uri="{FF2B5EF4-FFF2-40B4-BE49-F238E27FC236}">
                <a16:creationId xmlns:a16="http://schemas.microsoft.com/office/drawing/2014/main" id="{AA376E52-188C-41F5-9B17-51A52F15CC3C}"/>
              </a:ext>
            </a:extLst>
          </p:cNvPr>
          <p:cNvSpPr>
            <a:spLocks noGrp="1"/>
          </p:cNvSpPr>
          <p:nvPr>
            <p:ph type="sldNum" sz="quarter" idx="11"/>
          </p:nvPr>
        </p:nvSpPr>
        <p:spPr/>
        <p:txBody>
          <a:bodyPr/>
          <a:lstStyle/>
          <a:p>
            <a:r>
              <a:rPr lang="de-DE" dirty="0"/>
              <a:t>Seite </a:t>
            </a:r>
            <a:fld id="{A8946A1F-0169-4AB6-AEFC-44545780F863}" type="slidenum">
              <a:rPr lang="de-DE" smtClean="0"/>
              <a:pPr/>
              <a:t>3</a:t>
            </a:fld>
            <a:endParaRPr lang="de-DE" dirty="0"/>
          </a:p>
        </p:txBody>
      </p:sp>
    </p:spTree>
    <p:extLst>
      <p:ext uri="{BB962C8B-B14F-4D97-AF65-F5344CB8AC3E}">
        <p14:creationId xmlns:p14="http://schemas.microsoft.com/office/powerpoint/2010/main" val="211348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Digitale Schlüsselfähigkeiten</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4</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3528057641"/>
              </p:ext>
            </p:extLst>
          </p:nvPr>
        </p:nvGraphicFramePr>
        <p:xfrm>
          <a:off x="541421" y="1224940"/>
          <a:ext cx="10677564" cy="2225040"/>
        </p:xfrm>
        <a:graphic>
          <a:graphicData uri="http://schemas.openxmlformats.org/drawingml/2006/table">
            <a:tbl>
              <a:tblPr firstRow="1" bandRow="1">
                <a:tableStyleId>{5C22544A-7EE6-4342-B048-85BDC9FD1C3A}</a:tableStyleId>
              </a:tblPr>
              <a:tblGrid>
                <a:gridCol w="6782571">
                  <a:extLst>
                    <a:ext uri="{9D8B030D-6E8A-4147-A177-3AD203B41FA5}">
                      <a16:colId xmlns:a16="http://schemas.microsoft.com/office/drawing/2014/main" val="868623824"/>
                    </a:ext>
                  </a:extLst>
                </a:gridCol>
                <a:gridCol w="3894993">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Digitale Grundkompetenzen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Allgemeine modulare Qualifizierung im Bereich Digitalisierung</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806136837"/>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E-Commerce</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75499238"/>
                  </a:ext>
                </a:extLst>
              </a:tr>
              <a:tr h="370840">
                <a:tc>
                  <a:txBody>
                    <a:bodyPr/>
                    <a:lstStyle/>
                    <a:p>
                      <a:pPr>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Online Marketing Management</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953151338"/>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Social Media Management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1987689020"/>
                  </a:ext>
                </a:extLst>
              </a:tr>
            </a:tbl>
          </a:graphicData>
        </a:graphic>
      </p:graphicFrame>
    </p:spTree>
    <p:extLst>
      <p:ext uri="{BB962C8B-B14F-4D97-AF65-F5344CB8AC3E}">
        <p14:creationId xmlns:p14="http://schemas.microsoft.com/office/powerpoint/2010/main" val="53893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solidFill>
                  <a:schemeClr val="tx2"/>
                </a:solidFill>
              </a:rPr>
              <a:t>Bildungsziele IT </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5</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1800347757"/>
              </p:ext>
            </p:extLst>
          </p:nvPr>
        </p:nvGraphicFramePr>
        <p:xfrm>
          <a:off x="694592" y="1224940"/>
          <a:ext cx="10524393" cy="4815840"/>
        </p:xfrm>
        <a:graphic>
          <a:graphicData uri="http://schemas.openxmlformats.org/drawingml/2006/table">
            <a:tbl>
              <a:tblPr firstRow="1" bandRow="1">
                <a:tableStyleId>{5C22544A-7EE6-4342-B048-85BDC9FD1C3A}</a:tableStyleId>
              </a:tblPr>
              <a:tblGrid>
                <a:gridCol w="6805246">
                  <a:extLst>
                    <a:ext uri="{9D8B030D-6E8A-4147-A177-3AD203B41FA5}">
                      <a16:colId xmlns:a16="http://schemas.microsoft.com/office/drawing/2014/main" val="868623824"/>
                    </a:ext>
                  </a:extLst>
                </a:gridCol>
                <a:gridCol w="3719147">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Überbetriebliche Umschulungen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Fachinformatiker/in</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86308256"/>
                  </a:ext>
                </a:extLst>
              </a:tr>
              <a:tr h="333839">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Betriebliche Umschulungen / Externenprüfung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64441995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alle anerkannten Ausbildungsberufe im IT Bereich </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555461812"/>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IT Security, Cyber Security</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806136837"/>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Software Engineering</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663635240"/>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Cloud Engineering </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188459077"/>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Web Development</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19231580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SAP/ERP</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71220815"/>
                  </a:ext>
                </a:extLst>
              </a:tr>
              <a:tr h="370840">
                <a:tc>
                  <a:txBody>
                    <a:bodyPr/>
                    <a:lstStyle/>
                    <a:p>
                      <a:pPr>
                        <a:lnSpc>
                          <a:spcPct val="107000"/>
                        </a:lnSpc>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 Entwicklung</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606375059"/>
                  </a:ext>
                </a:extLst>
              </a:tr>
              <a:tr h="370840">
                <a:tc>
                  <a:txBody>
                    <a:bodyPr/>
                    <a:lstStyle/>
                    <a:p>
                      <a:pPr>
                        <a:lnSpc>
                          <a:spcPct val="107000"/>
                        </a:lnSpc>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Service Projektmanagement, Agiles Arbeiten / Scrum</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552951640"/>
                  </a:ext>
                </a:extLst>
              </a:tr>
            </a:tbl>
          </a:graphicData>
        </a:graphic>
      </p:graphicFrame>
    </p:spTree>
    <p:extLst>
      <p:ext uri="{BB962C8B-B14F-4D97-AF65-F5344CB8AC3E}">
        <p14:creationId xmlns:p14="http://schemas.microsoft.com/office/powerpoint/2010/main" val="356172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Bildungsziele gewerblich technisch</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6</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1903486906"/>
              </p:ext>
            </p:extLst>
          </p:nvPr>
        </p:nvGraphicFramePr>
        <p:xfrm>
          <a:off x="596900" y="1225324"/>
          <a:ext cx="10903438" cy="5154759"/>
        </p:xfrm>
        <a:graphic>
          <a:graphicData uri="http://schemas.openxmlformats.org/drawingml/2006/table">
            <a:tbl>
              <a:tblPr firstRow="1" bandRow="1">
                <a:tableStyleId>{5C22544A-7EE6-4342-B048-85BDC9FD1C3A}</a:tableStyleId>
              </a:tblPr>
              <a:tblGrid>
                <a:gridCol w="6844117">
                  <a:extLst>
                    <a:ext uri="{9D8B030D-6E8A-4147-A177-3AD203B41FA5}">
                      <a16:colId xmlns:a16="http://schemas.microsoft.com/office/drawing/2014/main" val="868623824"/>
                    </a:ext>
                  </a:extLst>
                </a:gridCol>
                <a:gridCol w="4059321">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Überbetriebliche Umschulungen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Industriemechaniker/in</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cs typeface="Times New Roman" panose="02020603050405020304" pitchFamily="18" charset="0"/>
                        </a:rPr>
                        <a:t>Verschiedene Fachrichtungen</a:t>
                      </a:r>
                    </a:p>
                  </a:txBody>
                  <a:tcPr>
                    <a:solidFill>
                      <a:schemeClr val="accent3">
                        <a:lumMod val="20000"/>
                        <a:lumOff val="80000"/>
                      </a:schemeClr>
                    </a:solidFill>
                  </a:tcPr>
                </a:tc>
                <a:extLst>
                  <a:ext uri="{0D108BD9-81ED-4DB2-BD59-A6C34878D82A}">
                    <a16:rowId xmlns:a16="http://schemas.microsoft.com/office/drawing/2014/main" val="870475913"/>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Chirurgiemechaniker/in</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786308256"/>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Maschinen und Anlageführer/in</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cs typeface="Times New Roman" panose="02020603050405020304" pitchFamily="18" charset="0"/>
                        </a:rPr>
                        <a:t>Metall / Kunststoff</a:t>
                      </a:r>
                    </a:p>
                  </a:txBody>
                  <a:tcPr>
                    <a:solidFill>
                      <a:schemeClr val="accent3">
                        <a:lumMod val="20000"/>
                        <a:lumOff val="80000"/>
                      </a:schemeClr>
                    </a:solidFill>
                  </a:tcPr>
                </a:tc>
                <a:extLst>
                  <a:ext uri="{0D108BD9-81ED-4DB2-BD59-A6C34878D82A}">
                    <a16:rowId xmlns:a16="http://schemas.microsoft.com/office/drawing/2014/main" val="1503317271"/>
                  </a:ext>
                </a:extLst>
              </a:tr>
              <a:tr h="333839">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Betriebliche Umschulungen / Externenprüfung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algn="l" defTabSz="914400" rtl="0" eaLnBrk="1" latinLnBrk="0" hangingPunct="1">
                        <a:lnSpc>
                          <a:spcPct val="107000"/>
                        </a:lnSpc>
                        <a:spcAft>
                          <a:spcPts val="0"/>
                        </a:spcAft>
                      </a:pP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64441995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alle anerkannten Ausbildungsberufe im gewerblich technischen Bereich </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marL="0" algn="l" defTabSz="914400" rtl="0" eaLnBrk="1" latinLnBrk="0" hangingPunct="1">
                        <a:lnSpc>
                          <a:spcPct val="107000"/>
                        </a:lnSpc>
                        <a:spcAft>
                          <a:spcPts val="0"/>
                        </a:spcAft>
                      </a:pP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bg2">
                        <a:lumMod val="90000"/>
                      </a:schemeClr>
                    </a:solidFill>
                  </a:tcPr>
                </a:tc>
                <a:extLst>
                  <a:ext uri="{0D108BD9-81ED-4DB2-BD59-A6C34878D82A}">
                    <a16:rowId xmlns:a16="http://schemas.microsoft.com/office/drawing/2014/main" val="555461812"/>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Schweißtechnik</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cs typeface="Times New Roman" panose="02020603050405020304" pitchFamily="18" charset="0"/>
                        </a:rPr>
                        <a:t>Diverse Module</a:t>
                      </a:r>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Helfer/in Elektrotechnik</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806136837"/>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Fertigungstechnik Metall</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 CNC-diverse Module</a:t>
                      </a:r>
                    </a:p>
                  </a:txBody>
                  <a:tcPr marL="44450" marR="44450" marT="0" marB="0" anchor="ctr">
                    <a:solidFill>
                      <a:schemeClr val="accent3">
                        <a:lumMod val="20000"/>
                        <a:lumOff val="80000"/>
                      </a:schemeClr>
                    </a:solidFill>
                  </a:tcPr>
                </a:tc>
                <a:extLst>
                  <a:ext uri="{0D108BD9-81ED-4DB2-BD59-A6C34878D82A}">
                    <a16:rowId xmlns:a16="http://schemas.microsoft.com/office/drawing/2014/main" val="3775499238"/>
                  </a:ext>
                </a:extLst>
              </a:tr>
              <a:tr h="370840">
                <a:tc>
                  <a:txBody>
                    <a:bodyPr/>
                    <a:lstStyle/>
                    <a:p>
                      <a:pPr>
                        <a:lnSpc>
                          <a:spcPct val="107000"/>
                        </a:lnSpc>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Elektrofachkraft</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 mit Praktikum</a:t>
                      </a:r>
                    </a:p>
                  </a:txBody>
                  <a:tcPr marL="44450" marR="44450" marT="0" marB="0" anchor="ctr">
                    <a:solidFill>
                      <a:schemeClr val="accent3">
                        <a:lumMod val="20000"/>
                        <a:lumOff val="80000"/>
                      </a:schemeClr>
                    </a:solidFill>
                  </a:tcPr>
                </a:tc>
                <a:extLst>
                  <a:ext uri="{0D108BD9-81ED-4DB2-BD59-A6C34878D82A}">
                    <a16:rowId xmlns:a16="http://schemas.microsoft.com/office/drawing/2014/main" val="953151338"/>
                  </a:ext>
                </a:extLst>
              </a:tr>
              <a:tr h="370840">
                <a:tc>
                  <a:txBody>
                    <a:bodyPr/>
                    <a:lstStyle/>
                    <a:p>
                      <a:pPr>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Produktionsfachkraft Metall</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 Metall-CNC</a:t>
                      </a:r>
                    </a:p>
                  </a:txBody>
                  <a:tcPr marL="44450" marR="44450" marT="0" marB="0" anchor="ctr">
                    <a:solidFill>
                      <a:schemeClr val="accent3">
                        <a:lumMod val="20000"/>
                        <a:lumOff val="80000"/>
                      </a:schemeClr>
                    </a:solidFill>
                  </a:tcPr>
                </a:tc>
                <a:extLst>
                  <a:ext uri="{0D108BD9-81ED-4DB2-BD59-A6C34878D82A}">
                    <a16:rowId xmlns:a16="http://schemas.microsoft.com/office/drawing/2014/main" val="1987689020"/>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Produktionsfachkraft Chirurgiemechanik </a:t>
                      </a:r>
                    </a:p>
                  </a:txBody>
                  <a:tcPr marL="68580" marR="68580" marT="0" marB="0">
                    <a:solidFill>
                      <a:schemeClr val="accent3">
                        <a:lumMod val="20000"/>
                        <a:lumOff val="80000"/>
                      </a:schemeClr>
                    </a:solidFill>
                  </a:tcPr>
                </a:tc>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 mit HWK-Prüfung</a:t>
                      </a:r>
                    </a:p>
                  </a:txBody>
                  <a:tcPr marL="44450" marR="44450" marT="0" marB="0" anchor="ctr">
                    <a:solidFill>
                      <a:schemeClr val="accent3">
                        <a:lumMod val="20000"/>
                        <a:lumOff val="80000"/>
                      </a:schemeClr>
                    </a:solidFill>
                  </a:tcPr>
                </a:tc>
                <a:extLst>
                  <a:ext uri="{0D108BD9-81ED-4DB2-BD59-A6C34878D82A}">
                    <a16:rowId xmlns:a16="http://schemas.microsoft.com/office/drawing/2014/main" val="2124988758"/>
                  </a:ext>
                </a:extLst>
              </a:tr>
            </a:tbl>
          </a:graphicData>
        </a:graphic>
      </p:graphicFrame>
    </p:spTree>
    <p:extLst>
      <p:ext uri="{BB962C8B-B14F-4D97-AF65-F5344CB8AC3E}">
        <p14:creationId xmlns:p14="http://schemas.microsoft.com/office/powerpoint/2010/main" val="349605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Bildungsziele gewerblich technisch</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7</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1893166963"/>
              </p:ext>
            </p:extLst>
          </p:nvPr>
        </p:nvGraphicFramePr>
        <p:xfrm>
          <a:off x="596900" y="1260109"/>
          <a:ext cx="11088077" cy="3376994"/>
        </p:xfrm>
        <a:graphic>
          <a:graphicData uri="http://schemas.openxmlformats.org/drawingml/2006/table">
            <a:tbl>
              <a:tblPr firstRow="1" bandRow="1">
                <a:tableStyleId>{5C22544A-7EE6-4342-B048-85BDC9FD1C3A}</a:tableStyleId>
              </a:tblPr>
              <a:tblGrid>
                <a:gridCol w="7169433">
                  <a:extLst>
                    <a:ext uri="{9D8B030D-6E8A-4147-A177-3AD203B41FA5}">
                      <a16:colId xmlns:a16="http://schemas.microsoft.com/office/drawing/2014/main" val="868623824"/>
                    </a:ext>
                  </a:extLst>
                </a:gridCol>
                <a:gridCol w="3918644">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400" b="1" u="none"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p>
                    <a:p>
                      <a:pPr>
                        <a:lnSpc>
                          <a:spcPct val="107000"/>
                        </a:lnSpc>
                        <a:spcAft>
                          <a:spcPts val="0"/>
                        </a:spcAft>
                      </a:pP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Basisqualifikation mit berufsbezogener Sprache</a:t>
                      </a:r>
                    </a:p>
                  </a:txBody>
                  <a:tcPr marL="68580" marR="68580" marT="0" marB="0">
                    <a:solidFill>
                      <a:schemeClr val="accent3">
                        <a:lumMod val="20000"/>
                        <a:lumOff val="80000"/>
                      </a:schemeClr>
                    </a:solidFill>
                  </a:tcPr>
                </a:tc>
                <a:tc>
                  <a:txBody>
                    <a:bodyPr/>
                    <a:lstStyle/>
                    <a:p>
                      <a:r>
                        <a:rPr lang="de-DE" sz="1400" b="0" kern="1200" dirty="0">
                          <a:solidFill>
                            <a:schemeClr val="dk1"/>
                          </a:solidFill>
                          <a:effectLst/>
                          <a:latin typeface="Calibri" panose="020F0502020204030204" pitchFamily="34" charset="0"/>
                          <a:cs typeface="Times New Roman" panose="02020603050405020304" pitchFamily="18" charset="0"/>
                        </a:rPr>
                        <a:t>für Migrant/innen mit 1 Monat Praktikum</a:t>
                      </a:r>
                    </a:p>
                  </a:txBody>
                  <a:tcPr>
                    <a:solidFill>
                      <a:schemeClr val="accent3">
                        <a:lumMod val="20000"/>
                        <a:lumOff val="80000"/>
                      </a:schemeClr>
                    </a:solidFill>
                  </a:tcPr>
                </a:tc>
                <a:extLst>
                  <a:ext uri="{0D108BD9-81ED-4DB2-BD59-A6C34878D82A}">
                    <a16:rowId xmlns:a16="http://schemas.microsoft.com/office/drawing/2014/main" val="870475913"/>
                  </a:ext>
                </a:extLst>
              </a:tr>
              <a:tr h="370840">
                <a:tc>
                  <a:txBody>
                    <a:bodyPr/>
                    <a:lstStyle/>
                    <a:p>
                      <a:pPr marL="0" algn="l" defTabSz="914400" rtl="0" eaLnBrk="1" latinLnBrk="0" hangingPunct="1">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Maschinenbediener/in</a:t>
                      </a:r>
                    </a:p>
                  </a:txBody>
                  <a:tcPr marL="68580" marR="68580" marT="0" marB="0">
                    <a:solidFill>
                      <a:schemeClr val="accent3">
                        <a:lumMod val="20000"/>
                        <a:lumOff val="80000"/>
                      </a:schemeClr>
                    </a:solidFill>
                  </a:tcPr>
                </a:tc>
                <a:tc>
                  <a:txBody>
                    <a:bodyPr/>
                    <a:lstStyle/>
                    <a:p>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786308256"/>
                  </a:ext>
                </a:extLst>
              </a:tr>
              <a:tr h="370840">
                <a:tc>
                  <a:txBody>
                    <a:bodyPr/>
                    <a:lstStyle/>
                    <a:p>
                      <a:pPr marL="0" algn="l" defTabSz="914400" rtl="0" eaLnBrk="1" latinLnBrk="0" hangingPunct="1">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CNC-Fachkraft </a:t>
                      </a:r>
                    </a:p>
                  </a:txBody>
                  <a:tcPr marL="68580" marR="68580" marT="0" marB="0">
                    <a:solidFill>
                      <a:schemeClr val="accent3">
                        <a:lumMod val="20000"/>
                        <a:lumOff val="80000"/>
                      </a:schemeClr>
                    </a:solidFill>
                  </a:tcPr>
                </a:tc>
                <a:tc>
                  <a:txBody>
                    <a:bodyPr/>
                    <a:lstStyle/>
                    <a:p>
                      <a:r>
                        <a:rPr lang="de-DE" sz="1400" b="0" kern="1200" dirty="0">
                          <a:solidFill>
                            <a:schemeClr val="dk1"/>
                          </a:solidFill>
                          <a:effectLst/>
                          <a:latin typeface="Calibri" panose="020F0502020204030204" pitchFamily="34" charset="0"/>
                          <a:cs typeface="Times New Roman" panose="02020603050405020304" pitchFamily="18" charset="0"/>
                        </a:rPr>
                        <a:t>Diverse Module</a:t>
                      </a:r>
                    </a:p>
                  </a:txBody>
                  <a:tcPr>
                    <a:solidFill>
                      <a:schemeClr val="accent3">
                        <a:lumMod val="20000"/>
                        <a:lumOff val="80000"/>
                      </a:schemeClr>
                    </a:solidFill>
                  </a:tcPr>
                </a:tc>
                <a:extLst>
                  <a:ext uri="{0D108BD9-81ED-4DB2-BD59-A6C34878D82A}">
                    <a16:rowId xmlns:a16="http://schemas.microsoft.com/office/drawing/2014/main" val="1503317271"/>
                  </a:ext>
                </a:extLst>
              </a:tr>
              <a:tr h="370840">
                <a:tc>
                  <a:txBody>
                    <a:bodyPr/>
                    <a:lstStyle/>
                    <a:p>
                      <a:pPr marL="0" algn="l" defTabSz="914400" rtl="0" eaLnBrk="1" latinLnBrk="0" hangingPunct="1">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SPS-Fachkraft</a:t>
                      </a: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effectLst/>
                          <a:latin typeface="Calibri" panose="020F0502020204030204" pitchFamily="34" charset="0"/>
                          <a:cs typeface="Times New Roman" panose="02020603050405020304" pitchFamily="18" charset="0"/>
                        </a:rPr>
                        <a:t>Diverse Module</a:t>
                      </a:r>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marL="0" algn="l" defTabSz="914400" rtl="0" eaLnBrk="1" latinLnBrk="0" hangingPunct="1">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CAD Qualifizierungen – diverse Module</a:t>
                      </a: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dk1"/>
                          </a:solidFill>
                          <a:effectLst/>
                          <a:latin typeface="Calibri" panose="020F0502020204030204" pitchFamily="34" charset="0"/>
                          <a:cs typeface="Times New Roman" panose="02020603050405020304" pitchFamily="18" charset="0"/>
                        </a:rPr>
                        <a:t>Diverse Module</a:t>
                      </a:r>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Qualitätssicherung/-wesen </a:t>
                      </a:r>
                    </a:p>
                  </a:txBody>
                  <a:tcPr marL="68580" marR="68580" marT="0" marB="0">
                    <a:solidFill>
                      <a:schemeClr val="accent3">
                        <a:lumMod val="20000"/>
                        <a:lumOff val="80000"/>
                      </a:schemeClr>
                    </a:solidFill>
                  </a:tcPr>
                </a:tc>
                <a:tc>
                  <a:txBody>
                    <a:bodyPr/>
                    <a:lstStyle/>
                    <a:p>
                      <a:r>
                        <a:rPr lang="de-DE" sz="1400" b="0" kern="1200" dirty="0">
                          <a:solidFill>
                            <a:schemeClr val="dk1"/>
                          </a:solidFill>
                          <a:effectLst/>
                          <a:latin typeface="Calibri" panose="020F0502020204030204" pitchFamily="34" charset="0"/>
                          <a:ea typeface="+mn-ea"/>
                          <a:cs typeface="Times New Roman" panose="02020603050405020304" pitchFamily="18" charset="0"/>
                        </a:rPr>
                        <a:t>DGQ-Prüfung (QS nicht QM) mit Praktikum</a:t>
                      </a:r>
                    </a:p>
                  </a:txBody>
                  <a:tcPr>
                    <a:solidFill>
                      <a:schemeClr val="accent3">
                        <a:lumMod val="20000"/>
                        <a:lumOff val="80000"/>
                      </a:schemeClr>
                    </a:solidFill>
                  </a:tcPr>
                </a:tc>
                <a:extLst>
                  <a:ext uri="{0D108BD9-81ED-4DB2-BD59-A6C34878D82A}">
                    <a16:rowId xmlns:a16="http://schemas.microsoft.com/office/drawing/2014/main" val="806136837"/>
                  </a:ext>
                </a:extLst>
              </a:tr>
              <a:tr h="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Technisches Englisch</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75499238"/>
                  </a:ext>
                </a:extLst>
              </a:tr>
            </a:tbl>
          </a:graphicData>
        </a:graphic>
      </p:graphicFrame>
    </p:spTree>
    <p:extLst>
      <p:ext uri="{BB962C8B-B14F-4D97-AF65-F5344CB8AC3E}">
        <p14:creationId xmlns:p14="http://schemas.microsoft.com/office/powerpoint/2010/main" val="386569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Bildungsziele Kaufmännische Fähigkeiten</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8</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239994823"/>
              </p:ext>
            </p:extLst>
          </p:nvPr>
        </p:nvGraphicFramePr>
        <p:xfrm>
          <a:off x="541421" y="1224940"/>
          <a:ext cx="10932541" cy="4445000"/>
        </p:xfrm>
        <a:graphic>
          <a:graphicData uri="http://schemas.openxmlformats.org/drawingml/2006/table">
            <a:tbl>
              <a:tblPr firstRow="1" bandRow="1">
                <a:tableStyleId>{5C22544A-7EE6-4342-B048-85BDC9FD1C3A}</a:tableStyleId>
              </a:tblPr>
              <a:tblGrid>
                <a:gridCol w="7266148">
                  <a:extLst>
                    <a:ext uri="{9D8B030D-6E8A-4147-A177-3AD203B41FA5}">
                      <a16:colId xmlns:a16="http://schemas.microsoft.com/office/drawing/2014/main" val="868623824"/>
                    </a:ext>
                  </a:extLst>
                </a:gridCol>
                <a:gridCol w="3666393">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Überbetriebliche Umschulungen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Steuerfachangestellte/r</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870475913"/>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Fachinformatiker/in</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86308256"/>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Kaufmann/frau für Büromanagement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1503317271"/>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Industriekaufmann/frau </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1878346574"/>
                  </a:ext>
                </a:extLst>
              </a:tr>
              <a:tr h="333839">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Betriebliche Umschulungen / Externenprüfung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64441995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alle anerkannten Ausbildungsberufe im kaufmännischen Bereich und IT </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555461812"/>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Vertriebsmanagement</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Kaufmännische Anpassungsqualifizierungen</a:t>
                      </a:r>
                    </a:p>
                  </a:txBody>
                  <a:tcPr marL="68580" marR="68580" marT="0" marB="0">
                    <a:solidFill>
                      <a:schemeClr val="accent3">
                        <a:lumMod val="20000"/>
                        <a:lumOff val="80000"/>
                      </a:schemeClr>
                    </a:solidFill>
                  </a:tcPr>
                </a:tc>
                <a:tc>
                  <a:txBody>
                    <a:bodyPr/>
                    <a:lstStyle/>
                    <a:p>
                      <a:r>
                        <a:rPr lang="de-DE" sz="1400" b="0" kern="1200" dirty="0">
                          <a:solidFill>
                            <a:schemeClr val="dk1"/>
                          </a:solidFill>
                          <a:effectLst/>
                          <a:latin typeface="Calibri" panose="020F0502020204030204" pitchFamily="34" charset="0"/>
                          <a:cs typeface="Times New Roman" panose="02020603050405020304" pitchFamily="18" charset="0"/>
                        </a:rPr>
                        <a:t>mit / ohne Praktikum</a:t>
                      </a:r>
                    </a:p>
                  </a:txBody>
                  <a:tcPr>
                    <a:solidFill>
                      <a:schemeClr val="accent3">
                        <a:lumMod val="20000"/>
                        <a:lumOff val="80000"/>
                      </a:schemeClr>
                    </a:solidFill>
                  </a:tcPr>
                </a:tc>
                <a:extLst>
                  <a:ext uri="{0D108BD9-81ED-4DB2-BD59-A6C34878D82A}">
                    <a16:rowId xmlns:a16="http://schemas.microsoft.com/office/drawing/2014/main" val="806136837"/>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Business Englisch</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75499238"/>
                  </a:ext>
                </a:extLst>
              </a:tr>
            </a:tbl>
          </a:graphicData>
        </a:graphic>
      </p:graphicFrame>
    </p:spTree>
    <p:extLst>
      <p:ext uri="{BB962C8B-B14F-4D97-AF65-F5344CB8AC3E}">
        <p14:creationId xmlns:p14="http://schemas.microsoft.com/office/powerpoint/2010/main" val="377821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4D26-C21F-442F-B596-0A5F5019E011}"/>
              </a:ext>
            </a:extLst>
          </p:cNvPr>
          <p:cNvSpPr>
            <a:spLocks noGrp="1"/>
          </p:cNvSpPr>
          <p:nvPr>
            <p:ph type="title"/>
          </p:nvPr>
        </p:nvSpPr>
        <p:spPr>
          <a:xfrm>
            <a:off x="596900" y="144566"/>
            <a:ext cx="11217600" cy="860624"/>
          </a:xfrm>
        </p:spPr>
        <p:txBody>
          <a:bodyPr/>
          <a:lstStyle/>
          <a:p>
            <a:br>
              <a:rPr lang="de-DE" dirty="0"/>
            </a:br>
            <a:r>
              <a:rPr lang="de-DE" dirty="0"/>
              <a:t>Bildungsziele Gesundheit / Sozialpflegerisch</a:t>
            </a:r>
          </a:p>
        </p:txBody>
      </p:sp>
      <p:sp>
        <p:nvSpPr>
          <p:cNvPr id="5" name="Foliennummernplatzhalter 4">
            <a:extLst>
              <a:ext uri="{FF2B5EF4-FFF2-40B4-BE49-F238E27FC236}">
                <a16:creationId xmlns:a16="http://schemas.microsoft.com/office/drawing/2014/main" id="{23EB86BF-9C2F-424A-884E-2A824ACB6B6C}"/>
              </a:ext>
            </a:extLst>
          </p:cNvPr>
          <p:cNvSpPr>
            <a:spLocks noGrp="1"/>
          </p:cNvSpPr>
          <p:nvPr>
            <p:ph type="sldNum" sz="quarter" idx="11"/>
          </p:nvPr>
        </p:nvSpPr>
        <p:spPr/>
        <p:txBody>
          <a:bodyPr/>
          <a:lstStyle/>
          <a:p>
            <a:r>
              <a:rPr lang="de-DE"/>
              <a:t>Seite </a:t>
            </a:r>
            <a:fld id="{A8946A1F-0169-4AB6-AEFC-44545780F863}" type="slidenum">
              <a:rPr lang="de-DE" smtClean="0"/>
              <a:pPr/>
              <a:t>9</a:t>
            </a:fld>
            <a:endParaRPr lang="de-DE" dirty="0"/>
          </a:p>
        </p:txBody>
      </p:sp>
      <p:graphicFrame>
        <p:nvGraphicFramePr>
          <p:cNvPr id="13" name="Inhaltsplatzhalter 12">
            <a:extLst>
              <a:ext uri="{FF2B5EF4-FFF2-40B4-BE49-F238E27FC236}">
                <a16:creationId xmlns:a16="http://schemas.microsoft.com/office/drawing/2014/main" id="{F6DFF0B1-FC76-475B-AB08-50075D77A484}"/>
              </a:ext>
            </a:extLst>
          </p:cNvPr>
          <p:cNvGraphicFramePr>
            <a:graphicFrameLocks noGrp="1"/>
          </p:cNvGraphicFramePr>
          <p:nvPr>
            <p:ph idx="1"/>
            <p:extLst>
              <p:ext uri="{D42A27DB-BD31-4B8C-83A1-F6EECF244321}">
                <p14:modId xmlns:p14="http://schemas.microsoft.com/office/powerpoint/2010/main" val="2853055273"/>
              </p:ext>
            </p:extLst>
          </p:nvPr>
        </p:nvGraphicFramePr>
        <p:xfrm>
          <a:off x="541421" y="1224940"/>
          <a:ext cx="11249064" cy="4988666"/>
        </p:xfrm>
        <a:graphic>
          <a:graphicData uri="http://schemas.openxmlformats.org/drawingml/2006/table">
            <a:tbl>
              <a:tblPr firstRow="1" bandRow="1">
                <a:tableStyleId>{5C22544A-7EE6-4342-B048-85BDC9FD1C3A}</a:tableStyleId>
              </a:tblPr>
              <a:tblGrid>
                <a:gridCol w="6852910">
                  <a:extLst>
                    <a:ext uri="{9D8B030D-6E8A-4147-A177-3AD203B41FA5}">
                      <a16:colId xmlns:a16="http://schemas.microsoft.com/office/drawing/2014/main" val="868623824"/>
                    </a:ext>
                  </a:extLst>
                </a:gridCol>
                <a:gridCol w="4396154">
                  <a:extLst>
                    <a:ext uri="{9D8B030D-6E8A-4147-A177-3AD203B41FA5}">
                      <a16:colId xmlns:a16="http://schemas.microsoft.com/office/drawing/2014/main" val="1157628283"/>
                    </a:ext>
                  </a:extLst>
                </a:gridCol>
              </a:tblGrid>
              <a:tr h="370840">
                <a:tc>
                  <a:txBody>
                    <a:bodyPr/>
                    <a:lstStyle/>
                    <a:p>
                      <a:r>
                        <a:rPr lang="de-DE" dirty="0"/>
                        <a:t>Bildungsziel</a:t>
                      </a:r>
                    </a:p>
                  </a:txBody>
                  <a:tcPr/>
                </a:tc>
                <a:tc>
                  <a:txBody>
                    <a:bodyPr/>
                    <a:lstStyle/>
                    <a:p>
                      <a:r>
                        <a:rPr lang="de-DE" dirty="0"/>
                        <a:t>Anmerkungen</a:t>
                      </a:r>
                    </a:p>
                  </a:txBody>
                  <a:tcPr/>
                </a:tc>
                <a:extLst>
                  <a:ext uri="{0D108BD9-81ED-4DB2-BD59-A6C34878D82A}">
                    <a16:rowId xmlns:a16="http://schemas.microsoft.com/office/drawing/2014/main" val="4121702346"/>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Überbetriebliche Umschulungen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3013564300"/>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Altenpflegehelfer/in</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870475913"/>
                  </a:ext>
                </a:extLst>
              </a:tr>
              <a:tr h="370840">
                <a:tc>
                  <a:txBody>
                    <a:bodyPr/>
                    <a:lstStyle/>
                    <a:p>
                      <a:pPr>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Pflegefachmann/frau</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86308256"/>
                  </a:ext>
                </a:extLst>
              </a:tr>
              <a:tr h="468037">
                <a:tc>
                  <a:txBody>
                    <a:bodyPr/>
                    <a:lstStyle/>
                    <a:p>
                      <a:pPr>
                        <a:lnSpc>
                          <a:spcPct val="107000"/>
                        </a:lnSpc>
                        <a:spcAft>
                          <a:spcPts val="0"/>
                        </a:spcAft>
                      </a:pPr>
                      <a:r>
                        <a:rPr lang="de-DE" sz="1400" b="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Erzieher/in</a:t>
                      </a:r>
                    </a:p>
                  </a:txBody>
                  <a:tcPr marL="68580" marR="68580" marT="0" marB="0">
                    <a:solidFill>
                      <a:schemeClr val="accent3">
                        <a:lumMod val="20000"/>
                        <a:lumOff val="80000"/>
                      </a:schemeClr>
                    </a:solidFill>
                  </a:tcPr>
                </a:tc>
                <a:tc>
                  <a:txBody>
                    <a:bodyPr/>
                    <a:lstStyle/>
                    <a:p>
                      <a:pPr algn="l">
                        <a:lnSpc>
                          <a:spcPct val="107000"/>
                        </a:lnSpc>
                        <a:spcAft>
                          <a:spcPts val="0"/>
                        </a:spcAft>
                      </a:pPr>
                      <a:r>
                        <a:rPr lang="de-DE" sz="1400" b="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Förderung 24 Monate/ auch PIA</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503317271"/>
                  </a:ext>
                </a:extLst>
              </a:tr>
              <a:tr h="370840">
                <a:tc>
                  <a:txBody>
                    <a:bodyPr/>
                    <a:lstStyle/>
                    <a:p>
                      <a:pPr>
                        <a:lnSpc>
                          <a:spcPct val="107000"/>
                        </a:lnSpc>
                        <a:spcAft>
                          <a:spcPts val="0"/>
                        </a:spcAft>
                      </a:pPr>
                      <a:r>
                        <a:rPr lang="de-DE"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Sozialpädagogische Assistent/in  / Direkteinstieg KITA</a:t>
                      </a:r>
                    </a:p>
                  </a:txBody>
                  <a:tcPr marL="68580" marR="68580" marT="0" marB="0">
                    <a:solidFill>
                      <a:schemeClr val="accent3">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 Monate oder in 23 Monaten zur pädagogischen Fachkraft gefördert über Beschäftigtenqualifizierung</a:t>
                      </a:r>
                    </a:p>
                  </a:txBody>
                  <a:tcPr marL="44450" marR="44450" marT="0" marB="0" anchor="ctr">
                    <a:solidFill>
                      <a:schemeClr val="accent3">
                        <a:lumMod val="20000"/>
                        <a:lumOff val="80000"/>
                      </a:schemeClr>
                    </a:solidFill>
                  </a:tcPr>
                </a:tc>
                <a:extLst>
                  <a:ext uri="{0D108BD9-81ED-4DB2-BD59-A6C34878D82A}">
                    <a16:rowId xmlns:a16="http://schemas.microsoft.com/office/drawing/2014/main" val="187834657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Jugend- und Heimerzieher/in</a:t>
                      </a:r>
                    </a:p>
                  </a:txBody>
                  <a:tcPr marL="68580" marR="68580" marT="0" marB="0">
                    <a:solidFill>
                      <a:schemeClr val="accent3">
                        <a:lumMod val="20000"/>
                        <a:lumOff val="80000"/>
                      </a:schemeClr>
                    </a:solidFill>
                  </a:tcPr>
                </a:tc>
                <a:tc>
                  <a:txBody>
                    <a:bodyPr/>
                    <a:lstStyle/>
                    <a:p>
                      <a:pPr algn="l">
                        <a:lnSpc>
                          <a:spcPct val="107000"/>
                        </a:lnSpc>
                        <a:spcAft>
                          <a:spcPts val="0"/>
                        </a:spcAft>
                      </a:pPr>
                      <a:r>
                        <a:rPr lang="de-DE" sz="1400" b="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Förderung 24 Monate</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421841046"/>
                  </a:ext>
                </a:extLst>
              </a:tr>
              <a:tr h="333839">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Betriebliche Umschulungen / Externenprüfung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644419954"/>
                  </a:ext>
                </a:extLst>
              </a:tr>
              <a:tr h="370840">
                <a:tc>
                  <a:txBody>
                    <a:bodyPr/>
                    <a:lstStyle/>
                    <a:p>
                      <a:pPr>
                        <a:lnSpc>
                          <a:spcPct val="107000"/>
                        </a:lnSpc>
                        <a:spcAft>
                          <a:spcPts val="0"/>
                        </a:spcAft>
                      </a:pPr>
                      <a:r>
                        <a:rPr lang="de-DE" sz="1400" b="0" kern="1200" dirty="0">
                          <a:solidFill>
                            <a:schemeClr val="dk1"/>
                          </a:solidFill>
                          <a:effectLst/>
                          <a:latin typeface="Calibri" panose="020F0502020204030204" pitchFamily="34" charset="0"/>
                          <a:ea typeface="+mn-ea"/>
                          <a:cs typeface="Times New Roman" panose="02020603050405020304" pitchFamily="18" charset="0"/>
                        </a:rPr>
                        <a:t>alle anerkannten Ausbildungsberufe im Bereich Pflege und Soziales </a:t>
                      </a:r>
                      <a:endPar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569306870"/>
                  </a:ext>
                </a:extLst>
              </a:tr>
              <a:tr h="370840">
                <a:tc>
                  <a:txBody>
                    <a:bodyPr/>
                    <a:lstStyle/>
                    <a:p>
                      <a:pPr>
                        <a:lnSpc>
                          <a:spcPct val="107000"/>
                        </a:lnSpc>
                        <a:spcAft>
                          <a:spcPts val="0"/>
                        </a:spcAft>
                      </a:pPr>
                      <a:r>
                        <a:rPr lang="de-DE" sz="1400" b="1" u="none" dirty="0">
                          <a:effectLst/>
                          <a:latin typeface="Calibri" panose="020F0502020204030204" pitchFamily="34" charset="0"/>
                          <a:ea typeface="Calibri" panose="020F0502020204030204" pitchFamily="34" charset="0"/>
                          <a:cs typeface="Times New Roman" panose="02020603050405020304" pitchFamily="18" charset="0"/>
                        </a:rPr>
                        <a:t>Anpassungsqualifizierungen/Sonstiges </a:t>
                      </a:r>
                      <a:endParaRPr lang="de-DE" sz="12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endParaRPr lang="de-DE" dirty="0"/>
                    </a:p>
                  </a:txBody>
                  <a:tcPr>
                    <a:solidFill>
                      <a:schemeClr val="bg2">
                        <a:lumMod val="90000"/>
                      </a:schemeClr>
                    </a:solidFill>
                  </a:tcPr>
                </a:tc>
                <a:extLst>
                  <a:ext uri="{0D108BD9-81ED-4DB2-BD59-A6C34878D82A}">
                    <a16:rowId xmlns:a16="http://schemas.microsoft.com/office/drawing/2014/main" val="555461812"/>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Betreuungskraft</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895282279"/>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Betreuungskraft mit berufsbezogener Sprache</a:t>
                      </a:r>
                    </a:p>
                  </a:txBody>
                  <a:tcPr marL="68580" marR="68580" marT="0" marB="0">
                    <a:solidFill>
                      <a:schemeClr val="accent3">
                        <a:lumMod val="20000"/>
                        <a:lumOff val="80000"/>
                      </a:schemeClr>
                    </a:solidFill>
                  </a:tcPr>
                </a:tc>
                <a:tc>
                  <a:txBody>
                    <a:bodyPr/>
                    <a:lstStyle/>
                    <a:p>
                      <a:r>
                        <a:rPr lang="de-DE" sz="1400" b="0" kern="1200" dirty="0">
                          <a:solidFill>
                            <a:schemeClr val="dk1"/>
                          </a:solidFill>
                          <a:effectLst/>
                          <a:latin typeface="Calibri" panose="020F0502020204030204" pitchFamily="34" charset="0"/>
                          <a:ea typeface="+mn-ea"/>
                          <a:cs typeface="Times New Roman" panose="02020603050405020304" pitchFamily="18" charset="0"/>
                        </a:rPr>
                        <a:t>für Migrant/innen mit 1 Monat Praktikum</a:t>
                      </a:r>
                      <a:endParaRPr lang="de-DE" sz="1400" b="0" kern="1200" dirty="0">
                        <a:solidFill>
                          <a:schemeClr val="dk1"/>
                        </a:solidFill>
                        <a:effectLst/>
                        <a:latin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806136837"/>
                  </a:ext>
                </a:extLst>
              </a:tr>
              <a:tr h="370840">
                <a:tc>
                  <a:txBody>
                    <a:bodyPr/>
                    <a:lstStyle/>
                    <a:p>
                      <a:pPr marL="0" algn="l" defTabSz="914400" rtl="0" eaLnBrk="1" latinLnBrk="0" hangingPunct="1">
                        <a:lnSpc>
                          <a:spcPct val="107000"/>
                        </a:lnSpc>
                        <a:spcAft>
                          <a:spcPts val="0"/>
                        </a:spcAft>
                      </a:pPr>
                      <a:r>
                        <a:rPr lang="de-DE" sz="14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Lymphdrainage</a:t>
                      </a:r>
                    </a:p>
                  </a:txBody>
                  <a:tcPr marL="68580" marR="68580" marT="0" marB="0">
                    <a:solidFill>
                      <a:schemeClr val="accent3">
                        <a:lumMod val="20000"/>
                        <a:lumOff val="80000"/>
                      </a:schemeClr>
                    </a:solidFill>
                  </a:tcPr>
                </a:tc>
                <a:tc>
                  <a:txBody>
                    <a:bodyPr/>
                    <a:lstStyle/>
                    <a:p>
                      <a:endParaRPr lang="de-DE" dirty="0"/>
                    </a:p>
                  </a:txBody>
                  <a:tcPr>
                    <a:solidFill>
                      <a:schemeClr val="accent3">
                        <a:lumMod val="20000"/>
                        <a:lumOff val="80000"/>
                      </a:schemeClr>
                    </a:solidFill>
                  </a:tcPr>
                </a:tc>
                <a:extLst>
                  <a:ext uri="{0D108BD9-81ED-4DB2-BD59-A6C34878D82A}">
                    <a16:rowId xmlns:a16="http://schemas.microsoft.com/office/drawing/2014/main" val="3775499238"/>
                  </a:ext>
                </a:extLst>
              </a:tr>
            </a:tbl>
          </a:graphicData>
        </a:graphic>
      </p:graphicFrame>
    </p:spTree>
    <p:extLst>
      <p:ext uri="{BB962C8B-B14F-4D97-AF65-F5344CB8AC3E}">
        <p14:creationId xmlns:p14="http://schemas.microsoft.com/office/powerpoint/2010/main" val="957834029"/>
      </p:ext>
    </p:extLst>
  </p:cSld>
  <p:clrMapOvr>
    <a:masterClrMapping/>
  </p:clrMapOvr>
</p:sld>
</file>

<file path=ppt/theme/theme1.xml><?xml version="1.0" encoding="utf-8"?>
<a:theme xmlns:a="http://schemas.openxmlformats.org/drawingml/2006/main" name="Standard">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a:defPPr>
      </a:lstStyle>
    </a:txDef>
  </a:objectDefaults>
  <a:extraClrSchemeLst/>
  <a:extLst>
    <a:ext uri="{05A4C25C-085E-4340-85A3-A5531E510DB2}">
      <thm15:themeFamily xmlns:thm15="http://schemas.microsoft.com/office/thememl/2012/main" name="BAA031520_PPT16-9_Master_RZ-02.potx" id="{BEB17586-C851-42D5-8704-E4B61B28F92F}" vid="{CA0D0814-E285-45DC-B5F2-B5BE4DB81ACB}"/>
    </a:ext>
  </a:extLst>
</a:theme>
</file>

<file path=ppt/theme/theme2.xml><?xml version="1.0" encoding="utf-8"?>
<a:theme xmlns:a="http://schemas.openxmlformats.org/drawingml/2006/main" name="4-zu-3-Projektion">
  <a:themeElements>
    <a:clrScheme name="Bundesagentur">
      <a:dk1>
        <a:srgbClr val="000000"/>
      </a:dk1>
      <a:lt1>
        <a:sysClr val="window" lastClr="FFFFFF"/>
      </a:lt1>
      <a:dk2>
        <a:srgbClr val="E2001A"/>
      </a:dk2>
      <a:lt2>
        <a:srgbClr val="D8D8D8"/>
      </a:lt2>
      <a:accent1>
        <a:srgbClr val="E2001A"/>
      </a:accent1>
      <a:accent2>
        <a:srgbClr val="464646"/>
      </a:accent2>
      <a:accent3>
        <a:srgbClr val="FF3B52"/>
      </a:accent3>
      <a:accent4>
        <a:srgbClr val="646464"/>
      </a:accent4>
      <a:accent5>
        <a:srgbClr val="FFA3AE"/>
      </a:accent5>
      <a:accent6>
        <a:srgbClr val="A5A5A5"/>
      </a:accent6>
      <a:hlink>
        <a:srgbClr val="003C78"/>
      </a:hlink>
      <a:folHlink>
        <a:srgbClr val="7D7D7D"/>
      </a:folHlink>
    </a:clrScheme>
    <a:fontScheme name="Bundesagentu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A031520_PPT16-9_Master_RZ-02.potx" id="{BEB17586-C851-42D5-8704-E4B61B28F92F}" vid="{F3AA72CC-AE2D-4B75-864B-F44ADA6B9F40}"/>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VeroeffentlichungAktuelles xmlns="4a28408e-3284-45f5-83f6-27529b7d0889">false</VeroeffentlichungAktuelles>
    <BAGueltigBis xmlns="4a28408e-3284-45f5-83f6-27529b7d0889">2024-02-18T23:00:00+00:00</BAGueltigBis>
    <AlleLeser xmlns="326e7e15-26a6-4681-83db-7f2bb92fcb21">false</AlleLeser>
    <TaxCatchAll xmlns="326e7e15-26a6-4681-83db-7f2bb92fcb21">
      <Value>3252</Value>
      <Value>5700</Value>
      <Value>281</Value>
    </TaxCatchAll>
    <Stand xmlns="4a28408e-3284-45f5-83f6-27529b7d0889">2021-02-18T23:00:00+00:00</Stand>
    <AktuellesBis xmlns="4a28408e-3284-45f5-83f6-27529b7d0889" xsi:nil="true"/>
    <FachverfahrenTaxHTField0 xmlns="326e7e15-26a6-4681-83db-7f2bb92fcb21">
      <Terms xmlns="http://schemas.microsoft.com/office/infopath/2007/PartnerControls"/>
    </FachverfahrenTaxHTField0>
    <MitfuehrendeAktenzeichenTaxHTField0 xmlns="4a28408e-3284-45f5-83f6-27529b7d0889">
      <Terms xmlns="http://schemas.microsoft.com/office/infopath/2007/PartnerControls"/>
    </MitfuehrendeAktenzeichenTaxHTField0>
    <ZeigeAufStartseite xmlns="4a28408e-3284-45f5-83f6-27529b7d0889">false</ZeigeAufStartseite>
    <BARollenTaxHTField0 xmlns="326e7e15-26a6-4681-83db-7f2bb92fcb21">
      <Terms xmlns="http://schemas.microsoft.com/office/infopath/2007/PartnerControls"/>
    </BARollenTaxHTField0>
    <RaeumlicherGeltungsbereichTaxHTField0 xmlns="4a28408e-3284-45f5-83f6-27529b7d0889">
      <Terms xmlns="http://schemas.microsoft.com/office/infopath/2007/PartnerControls">
        <TermInfo xmlns="http://schemas.microsoft.com/office/infopath/2007/PartnerControls">
          <TermName xmlns="http://schemas.microsoft.com/office/infopath/2007/PartnerControls">zentral</TermName>
          <TermId xmlns="http://schemas.microsoft.com/office/infopath/2007/PartnerControls">b40d445c-72b9-4f7a-ad06-ed34ad857622</TermId>
        </TermInfo>
      </Terms>
    </RaeumlicherGeltungsbereichTaxHTField0>
    <Kurzbeschreibung xmlns="4a28408e-3284-45f5-83f6-27529b7d0889">Gemäß dem Einheitlichen Erscheinungsbild (CD – Corporate Design) sind Präsentationsfolien der BA einheitlich gestaltet und für alle Dienststellen und Organisationseinheiten verbindlich. Üblicher Zweck ist die Präsentation von Inhalten durch Projektion auf eine Wand oder einem Bildschirm. 
</Kurzbeschreibung>
    <FachlicheZustaendigkeit xmlns="4a28408e-3284-45f5-83f6-27529b7d0889">
      <UserInfo>
        <DisplayName/>
        <AccountId xsi:nil="true"/>
        <AccountType/>
      </UserInfo>
    </FachlicheZustaendigkeit>
    <KeineIndizierung xmlns="4a28408e-3284-45f5-83f6-27529b7d0889">false</KeineIndizierung>
    <FederfuehrendesAktenzeichenTaxHTField0 xmlns="4a28408e-3284-45f5-83f6-27529b7d0889">
      <Terms xmlns="http://schemas.microsoft.com/office/infopath/2007/PartnerControls">
        <TermInfo xmlns="http://schemas.microsoft.com/office/infopath/2007/PartnerControls">
          <TermName xmlns="http://schemas.microsoft.com/office/infopath/2007/PartnerControls">1306-Marketing-Allgemeines</TermName>
          <TermId xmlns="http://schemas.microsoft.com/office/infopath/2007/PartnerControls">0e13ae99-b010-49d9-a4ae-7bfe4a15dd6b</TermId>
        </TermInfo>
      </Terms>
    </FederfuehrendesAktenzeichenTaxHTField0>
    <SchlagwortTaxHTField0 xmlns="4a28408e-3284-45f5-83f6-27529b7d0889">
      <Terms xmlns="http://schemas.microsoft.com/office/infopath/2007/PartnerControls">
        <TermInfo xmlns="http://schemas.microsoft.com/office/infopath/2007/PartnerControls">
          <TermName xmlns="http://schemas.microsoft.com/office/infopath/2007/PartnerControls">Master</TermName>
          <TermId xmlns="http://schemas.microsoft.com/office/infopath/2007/PartnerControls">c563375f-e10e-46fe-b13c-791852c7db25</TermId>
        </TermInfo>
      </Terms>
    </SchlagwortTaxHTField0>
    <PublishingStartDate xmlns="http://schemas.microsoft.com/sharepoint/v3" xsi:nil="true"/>
    <Archiviert xmlns="4a28408e-3284-45f5-83f6-27529b7d0889">false</Archiviert>
    <Archivierungswuerdig xmlns="4a28408e-3284-45f5-83f6-27529b7d0889">false</Archivierungswuerdig>
    <_dlc_ExpireDateSaved xmlns="http://schemas.microsoft.com/sharepoint/v3" xsi:nil="true"/>
    <_dlc_ExpireDate xmlns="http://schemas.microsoft.com/sharepoint/v3">2023-11-20T23:00:00+00:00</_dlc_ExpireDate>
    <Zustaendigkeiten xmlns="326e7e15-26a6-4681-83db-7f2bb92fcb21">
      <UserInfo>
        <DisplayName>i:0#.w|dst\b01100pm</DisplayName>
        <AccountId>693</AccountId>
        <AccountType/>
      </UserInfo>
    </Zustaendigkeiten>
  </documentManagement>
</p:properties>
</file>

<file path=customXml/item2.xml><?xml version="1.0" encoding="utf-8"?>
<?mso-contentType ?>
<p:Policy xmlns:p="office.server.policy" id="A6C74C97-CAE6-4E87-B2B0-7E66B14C2BF0" local="false">
  <p:Name>Wiedervorlage</p:Name>
  <p:Description/>
  <p:Statement/>
  <p:PolicyItems>
    <p:PolicyItem featureId="Microsoft.Office.RecordsManagement.PolicyFeatures.Expiration" staticId="0x0101001CF96C0210194FB2B5E0D8BCB7BAF923|793854149" UniqueId="799df834-3662-4304-abf2-655c208a9db4">
      <p:Name>Retention</p:Name>
      <p:Description>Automatic scheduling of content for processing, and performing a retention action on content that has reached its due date.</p:Description>
      <p:CustomData>
        <Schedules nextStageId="4">
          <Schedule type="default">
            <stages>
              <data stageId="1">
                <formula id="Erste Wiedervorlage Ereignis"/>
                <action type="action" id="Erste Wiedervorlage Aktion"/>
              </data>
              <data stageId="2">
                <formula id="Archivierung Ereignis"/>
                <action type="action" id="Archivierung Aktion"/>
              </data>
              <data stageId="3">
                <formula id="Zweite Wiedervorlage Ereignis"/>
                <action type="action" id="Zweite Wiedervorlage Aktion"/>
              </data>
            </stages>
          </Schedule>
        </Schedules>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BA Generische Publikation" ma:contentTypeID="0x0101001CF96C0210194FB2B5E0D8BCB7BAF92300368059CA7DD5F24EA34F5BC30491613E" ma:contentTypeVersion="47" ma:contentTypeDescription="Inhaltstyp für Generische Publikationen" ma:contentTypeScope="" ma:versionID="46e97a331e38d1bc84d3b081c76f3ffb">
  <xsd:schema xmlns:xsd="http://www.w3.org/2001/XMLSchema" xmlns:xs="http://www.w3.org/2001/XMLSchema" xmlns:p="http://schemas.microsoft.com/office/2006/metadata/properties" xmlns:ns1="4a28408e-3284-45f5-83f6-27529b7d0889" xmlns:ns2="326e7e15-26a6-4681-83db-7f2bb92fcb21" xmlns:ns3="http://schemas.microsoft.com/sharepoint/v3" targetNamespace="http://schemas.microsoft.com/office/2006/metadata/properties" ma:root="true" ma:fieldsID="4c73840e2881b6775daf9ca0e7d25e5d" ns1:_="" ns2:_="" ns3:_="">
    <xsd:import namespace="4a28408e-3284-45f5-83f6-27529b7d0889"/>
    <xsd:import namespace="326e7e15-26a6-4681-83db-7f2bb92fcb21"/>
    <xsd:import namespace="http://schemas.microsoft.com/sharepoint/v3"/>
    <xsd:element name="properties">
      <xsd:complexType>
        <xsd:sequence>
          <xsd:element name="documentManagement">
            <xsd:complexType>
              <xsd:all>
                <xsd:element ref="ns1:FederfuehrendesAktenzeichenTaxHTField0" minOccurs="0"/>
                <xsd:element ref="ns1:MitfuehrendeAktenzeichenTaxHTField0" minOccurs="0"/>
                <xsd:element ref="ns1:RaeumlicherGeltungsbereichTaxHTField0" minOccurs="0"/>
                <xsd:element ref="ns1:SchlagwortTaxHTField0" minOccurs="0"/>
                <xsd:element ref="ns2:TaxCatchAll" minOccurs="0"/>
                <xsd:element ref="ns2:TaxCatchAllLabel" minOccurs="0"/>
                <xsd:element ref="ns1:Kurzbeschreibung" minOccurs="0"/>
                <xsd:element ref="ns1:Stand"/>
                <xsd:element ref="ns2:Zustaendigkeiten"/>
                <xsd:element ref="ns1:FachlicheZustaendigkeit" minOccurs="0"/>
                <xsd:element ref="ns1:VeroeffentlichungAktuelles" minOccurs="0"/>
                <xsd:element ref="ns1:AktuellesBis" minOccurs="0"/>
                <xsd:element ref="ns1:Archivierungswuerdig" minOccurs="0"/>
                <xsd:element ref="ns1:KeineIndizierung" minOccurs="0"/>
                <xsd:element ref="ns1:ZeigeAufStartseite" minOccurs="0"/>
                <xsd:element ref="ns3:PublishingStartDate" minOccurs="0"/>
                <xsd:element ref="ns1:BAGueltigBis"/>
                <xsd:element ref="ns1:Archiviert" minOccurs="0"/>
                <xsd:element ref="ns2:BARollenTaxHTField0" minOccurs="0"/>
                <xsd:element ref="ns2:FachverfahrenTaxHTField0" minOccurs="0"/>
                <xsd:element ref="ns2:AlleLeser" minOccurs="0"/>
                <xsd:element ref="ns3:_dlc_ExpireDate" minOccurs="0"/>
                <xsd:element ref="ns3:_dlc_Exempt" minOccurs="0"/>
                <xsd:element ref="ns3:_dlc_ExpireDateSa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8408e-3284-45f5-83f6-27529b7d0889" elementFormDefault="qualified">
    <xsd:import namespace="http://schemas.microsoft.com/office/2006/documentManagement/types"/>
    <xsd:import namespace="http://schemas.microsoft.com/office/infopath/2007/PartnerControls"/>
    <xsd:element name="FederfuehrendesAktenzeichenTaxHTField0" ma:index="0" ma:taxonomy="true" ma:internalName="FederfuehrendesAktenzeichenTaxHTField0" ma:taxonomyFieldName="FederfuehrendesAktenzeichen" ma:displayName="Federführendes Aktenzeichen" ma:fieldId="{ccbd9873-a26d-4aba-b056-544b8cd7a879}"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MitfuehrendeAktenzeichenTaxHTField0" ma:index="1" nillable="true" ma:taxonomy="true" ma:internalName="MitfuehrendeAktenzeichenTaxHTField0" ma:taxonomyFieldName="MitfuehrendeAktenzeichen" ma:displayName="Mitführende Aktenzeichen" ma:fieldId="{49773114-de4b-4124-8f8f-b645b59bce9a}" ma:taxonomyMulti="true" ma:sspId="6ce76478-e3d2-4498-b46a-8f9b639766fc" ma:termSetId="b5859a61-b9eb-4078-afb9-237dff82494f" ma:anchorId="00000000-0000-0000-0000-000000000000" ma:open="true" ma:isKeyword="false">
      <xsd:complexType>
        <xsd:sequence>
          <xsd:element ref="pc:Terms" minOccurs="0" maxOccurs="1"/>
        </xsd:sequence>
      </xsd:complexType>
    </xsd:element>
    <xsd:element name="RaeumlicherGeltungsbereichTaxHTField0" ma:index="2" ma:taxonomy="true" ma:internalName="RaeumlicherGeltungsbereichTaxHTField0" ma:taxonomyFieldName="RaeumlicherGeltungsbereich" ma:displayName="Räumlicher Geltungsbereich" ma:fieldId="{766d42c2-25d4-4f71-8e03-77911716cd83}" ma:taxonomyMulti="true" ma:sspId="6ce76478-e3d2-4498-b46a-8f9b639766fc" ma:termSetId="42702e00-234e-4c4a-bc9e-4be9e7f4e045" ma:anchorId="00000000-0000-0000-0000-000000000000" ma:open="true" ma:isKeyword="false">
      <xsd:complexType>
        <xsd:sequence>
          <xsd:element ref="pc:Terms" minOccurs="0" maxOccurs="1"/>
        </xsd:sequence>
      </xsd:complexType>
    </xsd:element>
    <xsd:element name="SchlagwortTaxHTField0" ma:index="3" nillable="true" ma:taxonomy="true" ma:internalName="SchlagwortTaxHTField0" ma:taxonomyFieldName="Schlagwort" ma:displayName="Schlagwörter" ma:fieldId="{6ea57f04-7750-452d-a113-6e8902740fdb}" ma:taxonomyMulti="true" ma:sspId="6ce76478-e3d2-4498-b46a-8f9b639766fc" ma:termSetId="c5d5c0da-04db-4942-bef1-f971808514cf" ma:anchorId="00000000-0000-0000-0000-000000000000" ma:open="true" ma:isKeyword="false">
      <xsd:complexType>
        <xsd:sequence>
          <xsd:element ref="pc:Terms" minOccurs="0" maxOccurs="1"/>
        </xsd:sequence>
      </xsd:complexType>
    </xsd:element>
    <xsd:element name="Kurzbeschreibung" ma:index="7" nillable="true" ma:displayName="Kurzbeschreibung" ma:internalName="Kurzbeschreibung">
      <xsd:simpleType>
        <xsd:restriction base="dms:Note">
          <xsd:maxLength value="600"/>
        </xsd:restriction>
      </xsd:simpleType>
    </xsd:element>
    <xsd:element name="Stand" ma:index="8" ma:displayName="Stand" ma:format="DateTime" ma:internalName="Stand">
      <xsd:simpleType>
        <xsd:restriction base="dms:DateTime"/>
      </xsd:simpleType>
    </xsd:element>
    <xsd:element name="FachlicheZustaendigkeit" ma:index="11" nillable="true" ma:displayName="Fachliche Zuständigkeit" ma:list="UserInfo" ma:internalName="FachlicheZustaendigkei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eroeffentlichungAktuelles" ma:index="15" nillable="true" ma:displayName="Veröffentlichung Aktuelles" ma:default="False" ma:internalName="VeroeffentlichungAktuelles">
      <xsd:simpleType>
        <xsd:restriction base="dms:Boolean"/>
      </xsd:simpleType>
    </xsd:element>
    <xsd:element name="AktuellesBis" ma:index="16" nillable="true" ma:displayName="Aktuelles bis" ma:format="DateOnly" ma:internalName="AktuellesBis">
      <xsd:simpleType>
        <xsd:restriction base="dms:DateTime"/>
      </xsd:simpleType>
    </xsd:element>
    <xsd:element name="Archivierungswuerdig" ma:index="17" nillable="true" ma:displayName="Archivierungswürdig" ma:default="False" ma:internalName="Archivierungswuerdig">
      <xsd:simpleType>
        <xsd:restriction base="dms:Boolean"/>
      </xsd:simpleType>
    </xsd:element>
    <xsd:element name="KeineIndizierung" ma:index="18" nillable="true" ma:displayName="Keine Indizierung" ma:default="False" ma:internalName="KeineIndizierung">
      <xsd:simpleType>
        <xsd:restriction base="dms:Boolean"/>
      </xsd:simpleType>
    </xsd:element>
    <xsd:element name="ZeigeAufStartseite" ma:index="19" nillable="true" ma:displayName="Auf Startseite Anzeigen" ma:default="False" ma:internalName="ZeigeAufStartseite">
      <xsd:simpleType>
        <xsd:restriction base="dms:Boolean"/>
      </xsd:simpleType>
    </xsd:element>
    <xsd:element name="BAGueltigBis" ma:index="21" ma:displayName="Gültig bis" ma:format="DateOnly" ma:internalName="BAGueltigBis">
      <xsd:simpleType>
        <xsd:restriction base="dms:DateTime"/>
      </xsd:simpleType>
    </xsd:element>
    <xsd:element name="Archiviert" ma:index="22" nillable="true" ma:displayName="Archiviert" ma:default="False" ma:hidden="true" ma:internalName="Archivi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6e7e15-26a6-4681-83db-7f2bb92fcb21" elementFormDefault="qualified">
    <xsd:import namespace="http://schemas.microsoft.com/office/2006/documentManagement/types"/>
    <xsd:import namespace="http://schemas.microsoft.com/office/infopath/2007/PartnerControls"/>
    <xsd:element name="TaxCatchAll" ma:index="4" nillable="true" ma:displayName="Taxonomiespalte &quot;Alle abfangen&quot;" ma:description="" ma:hidden="true" ma:list="{afeead1c-2fe3-40a4-966a-1a580381555e}" ma:internalName="TaxCatchAll" ma:showField="CatchAllData"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iespalte &quot;Alle abfangen&quot;1" ma:description="" ma:hidden="true" ma:list="{afeead1c-2fe3-40a4-966a-1a580381555e}" ma:internalName="TaxCatchAllLabel" ma:readOnly="true" ma:showField="CatchAllDataLabel" ma:web="326e7e15-26a6-4681-83db-7f2bb92fcb21">
      <xsd:complexType>
        <xsd:complexContent>
          <xsd:extension base="dms:MultiChoiceLookup">
            <xsd:sequence>
              <xsd:element name="Value" type="dms:Lookup" maxOccurs="unbounded" minOccurs="0" nillable="true"/>
            </xsd:sequence>
          </xsd:extension>
        </xsd:complexContent>
      </xsd:complexType>
    </xsd:element>
    <xsd:element name="Zustaendigkeiten" ma:index="10" ma:displayName="Zuständigkeiten" ma:list="UserInfo" ma:internalName="Zustaendigkeiten">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ARollenTaxHTField0" ma:index="23" nillable="true" ma:taxonomy="true" ma:internalName="BARollenTaxHTField0" ma:taxonomyFieldName="BARollen" ma:displayName="BA Rollen" ma:readOnly="false" ma:fieldId="{32915c7e-c17e-42b4-81f1-869991fbf5a0}" ma:taxonomyMulti="true" ma:sspId="6ce76478-e3d2-4498-b46a-8f9b639766fc" ma:termSetId="b304e69f-436d-4669-95d2-e0f04c3cad51" ma:anchorId="00000000-0000-0000-0000-000000000000" ma:open="true" ma:isKeyword="false">
      <xsd:complexType>
        <xsd:sequence>
          <xsd:element ref="pc:Terms" minOccurs="0" maxOccurs="1"/>
        </xsd:sequence>
      </xsd:complexType>
    </xsd:element>
    <xsd:element name="FachverfahrenTaxHTField0" ma:index="25" nillable="true" ma:taxonomy="true" ma:internalName="FachverfahrenTaxHTField0" ma:taxonomyFieldName="Fachverfahren" ma:displayName="Fachverfahren" ma:readOnly="false" ma:fieldId="{bc90efdb-441f-46f1-8bfb-b95e36d75339}" ma:taxonomyMulti="true" ma:sspId="6ce76478-e3d2-4498-b46a-8f9b639766fc" ma:termSetId="579b4976-902d-437e-a846-564da8fca8fe" ma:anchorId="00000000-0000-0000-0000-000000000000" ma:open="true" ma:isKeyword="false">
      <xsd:complexType>
        <xsd:sequence>
          <xsd:element ref="pc:Terms" minOccurs="0" maxOccurs="1"/>
        </xsd:sequence>
      </xsd:complexType>
    </xsd:element>
    <xsd:element name="AlleLeser" ma:index="27" nillable="true" ma:displayName="Alle Leser" ma:default="1" ma:description="Rollenunabhängige Information (Alle Leser)" ma:internalName="AlleLes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Gültig ab"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_dlc_ExpireDate" ma:index="28" nillable="true" ma:displayName="Ablaufdatum" ma:description="" ma:hidden="true" ma:indexed="true" ma:internalName="_dlc_ExpireDate" ma:readOnly="true">
      <xsd:simpleType>
        <xsd:restriction base="dms:DateTime"/>
      </xsd:simpleType>
    </xsd:element>
    <xsd:element name="_dlc_Exempt" ma:index="29" nillable="true" ma:displayName="Von der Richtlinie ausgenommen" ma:hidden="true" ma:internalName="_dlc_Exempt" ma:readOnly="true">
      <xsd:simpleType>
        <xsd:restriction base="dms:Unknown"/>
      </xsd:simpleType>
    </xsd:element>
    <xsd:element name="_dlc_ExpireDateSaved" ma:index="30" nillable="true" ma:displayName="Ursprüngliches Ablaufdatum" ma:hidden="true" ma:internalName="_dlc_ExpireDateSaved"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6"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C37CB1E2-D093-46E4-91B0-D2F8455E34EB}">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purl.org/dc/terms/"/>
    <ds:schemaRef ds:uri="http://schemas.microsoft.com/office/2006/documentManagement/types"/>
    <ds:schemaRef ds:uri="4a28408e-3284-45f5-83f6-27529b7d0889"/>
    <ds:schemaRef ds:uri="326e7e15-26a6-4681-83db-7f2bb92fcb21"/>
    <ds:schemaRef ds:uri="http://www.w3.org/XML/1998/namespace"/>
  </ds:schemaRefs>
</ds:datastoreItem>
</file>

<file path=customXml/itemProps2.xml><?xml version="1.0" encoding="utf-8"?>
<ds:datastoreItem xmlns:ds="http://schemas.openxmlformats.org/officeDocument/2006/customXml" ds:itemID="{29685740-4C4A-48AE-BC81-93A9DCA9396F}">
  <ds:schemaRefs>
    <ds:schemaRef ds:uri="office.server.policy"/>
  </ds:schemaRefs>
</ds:datastoreItem>
</file>

<file path=customXml/itemProps3.xml><?xml version="1.0" encoding="utf-8"?>
<ds:datastoreItem xmlns:ds="http://schemas.openxmlformats.org/officeDocument/2006/customXml" ds:itemID="{A0D0C089-78BC-4EF8-84C1-A2A70D48E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8408e-3284-45f5-83f6-27529b7d0889"/>
    <ds:schemaRef ds:uri="326e7e15-26a6-4681-83db-7f2bb92fcb2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187CA0-72C1-4732-BC45-1B96538CD1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PPT-Master</Template>
  <TotalTime>0</TotalTime>
  <Words>646</Words>
  <Application>Microsoft Office PowerPoint</Application>
  <PresentationFormat>Benutzerdefiniert</PresentationFormat>
  <Paragraphs>137</Paragraphs>
  <Slides>10</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Arial Black</vt:lpstr>
      <vt:lpstr>Calibri</vt:lpstr>
      <vt:lpstr>Times New Roman</vt:lpstr>
      <vt:lpstr>Standard</vt:lpstr>
      <vt:lpstr>4-zu-3-Projektion</vt:lpstr>
      <vt:lpstr>Bildungszielplanung 2024 </vt:lpstr>
      <vt:lpstr> Arbeitsmarkt</vt:lpstr>
      <vt:lpstr> Prämissen</vt:lpstr>
      <vt:lpstr> Digitale Schlüsselfähigkeiten</vt:lpstr>
      <vt:lpstr> Bildungsziele IT </vt:lpstr>
      <vt:lpstr> Bildungsziele gewerblich technisch</vt:lpstr>
      <vt:lpstr> Bildungsziele gewerblich technisch</vt:lpstr>
      <vt:lpstr> Bildungsziele Kaufmännische Fähigkeiten</vt:lpstr>
      <vt:lpstr> Bildungsziele Gesundheit / Sozialpflegerisch</vt:lpstr>
      <vt:lpstr> Bildungsziele Verkehr und Logistik</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Strebel Brigitte</dc:creator>
  <cp:lastModifiedBy>Strebel Brigitte</cp:lastModifiedBy>
  <cp:revision>67</cp:revision>
  <cp:lastPrinted>2023-09-28T08:38:15Z</cp:lastPrinted>
  <dcterms:created xsi:type="dcterms:W3CDTF">2022-11-25T14:42:53Z</dcterms:created>
  <dcterms:modified xsi:type="dcterms:W3CDTF">2023-11-29T09:51:06Z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0x0101001CF96C0210194FB2B5E0D8BCB7BAF92300368059CA7DD5F24EA34F5BC30491613E</vt:lpwstr>
  </property>
  <property fmtid="{D5CDD505-2E9C-101B-9397-08002B2CF9AE}" pid="3" name="_dlc_policyId">
    <vt:lpwstr>0x0101001CF96C0210194FB2B5E0D8BCB7BAF923|793854149</vt:lpwstr>
  </property>
  <property fmtid="{D5CDD505-2E9C-101B-9397-08002B2CF9AE}" pid="4" name="ItemRetentionFormula">
    <vt:lpwstr>&lt;formula id="Erste Wiedervorlage Ereignis" /&gt;</vt:lpwstr>
  </property>
  <property fmtid="{D5CDD505-2E9C-101B-9397-08002B2CF9AE}" pid="5" name="Schlagwort">
    <vt:lpwstr>5700;#Master|c563375f-e10e-46fe-b13c-791852c7db25</vt:lpwstr>
  </property>
  <property fmtid="{D5CDD505-2E9C-101B-9397-08002B2CF9AE}" pid="6" name="FederfuehrendesAktenzeichen">
    <vt:lpwstr>281;#1306-Marketing-Allgemeines|0e13ae99-b010-49d9-a4ae-7bfe4a15dd6b</vt:lpwstr>
  </property>
  <property fmtid="{D5CDD505-2E9C-101B-9397-08002B2CF9AE}" pid="7" name="BARollen">
    <vt:lpwstr/>
  </property>
  <property fmtid="{D5CDD505-2E9C-101B-9397-08002B2CF9AE}" pid="8" name="IntranetRollen">
    <vt:lpwstr/>
  </property>
  <property fmtid="{D5CDD505-2E9C-101B-9397-08002B2CF9AE}" pid="9" name="Fachverfahren">
    <vt:lpwstr/>
  </property>
  <property fmtid="{D5CDD505-2E9C-101B-9397-08002B2CF9AE}" pid="10" name="RaeumlicherGeltungsbereich">
    <vt:lpwstr>3252;#zentral|b40d445c-72b9-4f7a-ad06-ed34ad857622</vt:lpwstr>
  </property>
  <property fmtid="{D5CDD505-2E9C-101B-9397-08002B2CF9AE}" pid="11" name="MitfuehrendeAktenzeichen">
    <vt:lpwstr/>
  </property>
  <property fmtid="{D5CDD505-2E9C-101B-9397-08002B2CF9AE}" pid="12" name="IntranetRollenTaxHTField0">
    <vt:lpwstr/>
  </property>
</Properties>
</file>